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Default Extension="emf" ContentType="image/x-emf"/>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notesSlides/notesSlide118.xml" ContentType="application/vnd.openxmlformats-officedocument.presentationml.notes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notesSlides/notesSlide107.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notesSlides/notesSlide121.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Override PartName="/ppt/notesSlides/notesSlide110.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notesSlides/notesSlide10.xml" ContentType="application/vnd.openxmlformats-officedocument.presentationml.notesSlid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notesSlides/notesSlide122.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Default Extension="jpeg" ContentType="image/jpeg"/>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notesSlides/notesSlide89.xml" ContentType="application/vnd.openxmlformats-officedocument.presentationml.notesSlide+xml"/>
  <Override PartName="/ppt/notesSlides/notesSlide116.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notesSlides/notesSlide123.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notesSlides/notesSlide3.xml" ContentType="application/vnd.openxmlformats-officedocument.presentationml.notesSlide+xml"/>
  <Default Extension="bin" ContentType="application/vnd.openxmlformats-officedocument.oleObject"/>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theme/themeOverride2.xml" ContentType="application/vnd.openxmlformats-officedocument.themeOverride+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Override PartName="/ppt/notesSlides/notesSlide8.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25"/>
  </p:notesMasterIdLst>
  <p:handoutMasterIdLst>
    <p:handoutMasterId r:id="rId126"/>
  </p:handoutMasterIdLst>
  <p:sldIdLst>
    <p:sldId id="426" r:id="rId2"/>
    <p:sldId id="449" r:id="rId3"/>
    <p:sldId id="427" r:id="rId4"/>
    <p:sldId id="429" r:id="rId5"/>
    <p:sldId id="484" r:id="rId6"/>
    <p:sldId id="450" r:id="rId7"/>
    <p:sldId id="487" r:id="rId8"/>
    <p:sldId id="488" r:id="rId9"/>
    <p:sldId id="454" r:id="rId10"/>
    <p:sldId id="455" r:id="rId11"/>
    <p:sldId id="457" r:id="rId12"/>
    <p:sldId id="497" r:id="rId13"/>
    <p:sldId id="502" r:id="rId14"/>
    <p:sldId id="456" r:id="rId15"/>
    <p:sldId id="532" r:id="rId16"/>
    <p:sldId id="533" r:id="rId17"/>
    <p:sldId id="534" r:id="rId18"/>
    <p:sldId id="535" r:id="rId19"/>
    <p:sldId id="536" r:id="rId20"/>
    <p:sldId id="537" r:id="rId21"/>
    <p:sldId id="538" r:id="rId22"/>
    <p:sldId id="539" r:id="rId23"/>
    <p:sldId id="540" r:id="rId24"/>
    <p:sldId id="541" r:id="rId25"/>
    <p:sldId id="542" r:id="rId26"/>
    <p:sldId id="543" r:id="rId27"/>
    <p:sldId id="544" r:id="rId28"/>
    <p:sldId id="545" r:id="rId29"/>
    <p:sldId id="546" r:id="rId30"/>
    <p:sldId id="547" r:id="rId31"/>
    <p:sldId id="548" r:id="rId32"/>
    <p:sldId id="498" r:id="rId33"/>
    <p:sldId id="458" r:id="rId34"/>
    <p:sldId id="459" r:id="rId35"/>
    <p:sldId id="500" r:id="rId36"/>
    <p:sldId id="499" r:id="rId37"/>
    <p:sldId id="503" r:id="rId38"/>
    <p:sldId id="491" r:id="rId39"/>
    <p:sldId id="507" r:id="rId40"/>
    <p:sldId id="489" r:id="rId41"/>
    <p:sldId id="508" r:id="rId42"/>
    <p:sldId id="506" r:id="rId43"/>
    <p:sldId id="549" r:id="rId44"/>
    <p:sldId id="550" r:id="rId45"/>
    <p:sldId id="551" r:id="rId46"/>
    <p:sldId id="552" r:id="rId47"/>
    <p:sldId id="553" r:id="rId48"/>
    <p:sldId id="554" r:id="rId49"/>
    <p:sldId id="555" r:id="rId50"/>
    <p:sldId id="556" r:id="rId51"/>
    <p:sldId id="557" r:id="rId52"/>
    <p:sldId id="558" r:id="rId53"/>
    <p:sldId id="559" r:id="rId54"/>
    <p:sldId id="560" r:id="rId55"/>
    <p:sldId id="561" r:id="rId56"/>
    <p:sldId id="562" r:id="rId57"/>
    <p:sldId id="563" r:id="rId58"/>
    <p:sldId id="564" r:id="rId59"/>
    <p:sldId id="565" r:id="rId60"/>
    <p:sldId id="566" r:id="rId61"/>
    <p:sldId id="567" r:id="rId62"/>
    <p:sldId id="568" r:id="rId63"/>
    <p:sldId id="569" r:id="rId64"/>
    <p:sldId id="570" r:id="rId65"/>
    <p:sldId id="571" r:id="rId66"/>
    <p:sldId id="572" r:id="rId67"/>
    <p:sldId id="573" r:id="rId68"/>
    <p:sldId id="574" r:id="rId69"/>
    <p:sldId id="575" r:id="rId70"/>
    <p:sldId id="576" r:id="rId71"/>
    <p:sldId id="577" r:id="rId72"/>
    <p:sldId id="578" r:id="rId73"/>
    <p:sldId id="579" r:id="rId74"/>
    <p:sldId id="580" r:id="rId75"/>
    <p:sldId id="511" r:id="rId76"/>
    <p:sldId id="524" r:id="rId77"/>
    <p:sldId id="525" r:id="rId78"/>
    <p:sldId id="526" r:id="rId79"/>
    <p:sldId id="527" r:id="rId80"/>
    <p:sldId id="528" r:id="rId81"/>
    <p:sldId id="529" r:id="rId82"/>
    <p:sldId id="504" r:id="rId83"/>
    <p:sldId id="492" r:id="rId84"/>
    <p:sldId id="523" r:id="rId85"/>
    <p:sldId id="581" r:id="rId86"/>
    <p:sldId id="582" r:id="rId87"/>
    <p:sldId id="583" r:id="rId88"/>
    <p:sldId id="584" r:id="rId89"/>
    <p:sldId id="585" r:id="rId90"/>
    <p:sldId id="586" r:id="rId91"/>
    <p:sldId id="587" r:id="rId92"/>
    <p:sldId id="588" r:id="rId93"/>
    <p:sldId id="589" r:id="rId94"/>
    <p:sldId id="590" r:id="rId95"/>
    <p:sldId id="591" r:id="rId96"/>
    <p:sldId id="592" r:id="rId97"/>
    <p:sldId id="593" r:id="rId98"/>
    <p:sldId id="594" r:id="rId99"/>
    <p:sldId id="595" r:id="rId100"/>
    <p:sldId id="596" r:id="rId101"/>
    <p:sldId id="597" r:id="rId102"/>
    <p:sldId id="598" r:id="rId103"/>
    <p:sldId id="599" r:id="rId104"/>
    <p:sldId id="600" r:id="rId105"/>
    <p:sldId id="601" r:id="rId106"/>
    <p:sldId id="602" r:id="rId107"/>
    <p:sldId id="603" r:id="rId108"/>
    <p:sldId id="604" r:id="rId109"/>
    <p:sldId id="605" r:id="rId110"/>
    <p:sldId id="606" r:id="rId111"/>
    <p:sldId id="607" r:id="rId112"/>
    <p:sldId id="608" r:id="rId113"/>
    <p:sldId id="617" r:id="rId114"/>
    <p:sldId id="618" r:id="rId115"/>
    <p:sldId id="619" r:id="rId116"/>
    <p:sldId id="620" r:id="rId117"/>
    <p:sldId id="621" r:id="rId118"/>
    <p:sldId id="616" r:id="rId119"/>
    <p:sldId id="530" r:id="rId120"/>
    <p:sldId id="531" r:id="rId121"/>
    <p:sldId id="505" r:id="rId122"/>
    <p:sldId id="389" r:id="rId123"/>
    <p:sldId id="522" r:id="rId124"/>
  </p:sldIdLst>
  <p:sldSz cx="9144000" cy="6858000" type="screen4x3"/>
  <p:notesSz cx="6858000" cy="9658350"/>
  <p:defaultTextStyle>
    <a:defPPr>
      <a:defRPr lang="es-ES_tradnl"/>
    </a:defPPr>
    <a:lvl1pPr algn="ctr" rtl="0" eaLnBrk="0" fontAlgn="base" hangingPunct="0">
      <a:spcBef>
        <a:spcPct val="0"/>
      </a:spcBef>
      <a:spcAft>
        <a:spcPct val="0"/>
      </a:spcAft>
      <a:defRPr sz="2000" b="1" kern="1200">
        <a:solidFill>
          <a:srgbClr val="FFFF00"/>
        </a:solidFill>
        <a:latin typeface="Times New Roman" pitchFamily="18" charset="0"/>
        <a:ea typeface="+mn-ea"/>
        <a:cs typeface="+mn-cs"/>
      </a:defRPr>
    </a:lvl1pPr>
    <a:lvl2pPr marL="457200" algn="ctr" rtl="0" eaLnBrk="0" fontAlgn="base" hangingPunct="0">
      <a:spcBef>
        <a:spcPct val="0"/>
      </a:spcBef>
      <a:spcAft>
        <a:spcPct val="0"/>
      </a:spcAft>
      <a:defRPr sz="2000" b="1" kern="1200">
        <a:solidFill>
          <a:srgbClr val="FFFF00"/>
        </a:solidFill>
        <a:latin typeface="Times New Roman" pitchFamily="18" charset="0"/>
        <a:ea typeface="+mn-ea"/>
        <a:cs typeface="+mn-cs"/>
      </a:defRPr>
    </a:lvl2pPr>
    <a:lvl3pPr marL="914400" algn="ctr" rtl="0" eaLnBrk="0" fontAlgn="base" hangingPunct="0">
      <a:spcBef>
        <a:spcPct val="0"/>
      </a:spcBef>
      <a:spcAft>
        <a:spcPct val="0"/>
      </a:spcAft>
      <a:defRPr sz="2000" b="1" kern="1200">
        <a:solidFill>
          <a:srgbClr val="FFFF00"/>
        </a:solidFill>
        <a:latin typeface="Times New Roman" pitchFamily="18" charset="0"/>
        <a:ea typeface="+mn-ea"/>
        <a:cs typeface="+mn-cs"/>
      </a:defRPr>
    </a:lvl3pPr>
    <a:lvl4pPr marL="1371600" algn="ctr" rtl="0" eaLnBrk="0" fontAlgn="base" hangingPunct="0">
      <a:spcBef>
        <a:spcPct val="0"/>
      </a:spcBef>
      <a:spcAft>
        <a:spcPct val="0"/>
      </a:spcAft>
      <a:defRPr sz="2000" b="1" kern="1200">
        <a:solidFill>
          <a:srgbClr val="FFFF00"/>
        </a:solidFill>
        <a:latin typeface="Times New Roman" pitchFamily="18" charset="0"/>
        <a:ea typeface="+mn-ea"/>
        <a:cs typeface="+mn-cs"/>
      </a:defRPr>
    </a:lvl4pPr>
    <a:lvl5pPr marL="1828800" algn="ctr" rtl="0" eaLnBrk="0" fontAlgn="base" hangingPunct="0">
      <a:spcBef>
        <a:spcPct val="0"/>
      </a:spcBef>
      <a:spcAft>
        <a:spcPct val="0"/>
      </a:spcAft>
      <a:defRPr sz="2000" b="1" kern="1200">
        <a:solidFill>
          <a:srgbClr val="FFFF00"/>
        </a:solidFill>
        <a:latin typeface="Times New Roman" pitchFamily="18" charset="0"/>
        <a:ea typeface="+mn-ea"/>
        <a:cs typeface="+mn-cs"/>
      </a:defRPr>
    </a:lvl5pPr>
    <a:lvl6pPr marL="2286000" algn="l" defTabSz="914400" rtl="0" eaLnBrk="1" latinLnBrk="0" hangingPunct="1">
      <a:defRPr sz="2000" b="1" kern="1200">
        <a:solidFill>
          <a:srgbClr val="FFFF00"/>
        </a:solidFill>
        <a:latin typeface="Times New Roman" pitchFamily="18" charset="0"/>
        <a:ea typeface="+mn-ea"/>
        <a:cs typeface="+mn-cs"/>
      </a:defRPr>
    </a:lvl6pPr>
    <a:lvl7pPr marL="2743200" algn="l" defTabSz="914400" rtl="0" eaLnBrk="1" latinLnBrk="0" hangingPunct="1">
      <a:defRPr sz="2000" b="1" kern="1200">
        <a:solidFill>
          <a:srgbClr val="FFFF00"/>
        </a:solidFill>
        <a:latin typeface="Times New Roman" pitchFamily="18" charset="0"/>
        <a:ea typeface="+mn-ea"/>
        <a:cs typeface="+mn-cs"/>
      </a:defRPr>
    </a:lvl7pPr>
    <a:lvl8pPr marL="3200400" algn="l" defTabSz="914400" rtl="0" eaLnBrk="1" latinLnBrk="0" hangingPunct="1">
      <a:defRPr sz="2000" b="1" kern="1200">
        <a:solidFill>
          <a:srgbClr val="FFFF00"/>
        </a:solidFill>
        <a:latin typeface="Times New Roman" pitchFamily="18" charset="0"/>
        <a:ea typeface="+mn-ea"/>
        <a:cs typeface="+mn-cs"/>
      </a:defRPr>
    </a:lvl8pPr>
    <a:lvl9pPr marL="3657600" algn="l" defTabSz="914400" rtl="0" eaLnBrk="1" latinLnBrk="0" hangingPunct="1">
      <a:defRPr sz="2000" b="1" kern="1200">
        <a:solidFill>
          <a:srgbClr val="FFFF00"/>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66FF33"/>
    <a:srgbClr val="000072"/>
    <a:srgbClr val="B3B3FF"/>
    <a:srgbClr val="49DB15"/>
    <a:srgbClr val="3EBA12"/>
    <a:srgbClr val="F3562B"/>
    <a:srgbClr val="00FFCC"/>
    <a:srgbClr val="FFFF00"/>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2787"/>
    <p:restoredTop sz="90929"/>
  </p:normalViewPr>
  <p:slideViewPr>
    <p:cSldViewPr>
      <p:cViewPr varScale="1">
        <p:scale>
          <a:sx n="67" d="100"/>
          <a:sy n="67" d="100"/>
        </p:scale>
        <p:origin x="-19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926"/>
    </p:cViewPr>
  </p:sorterViewPr>
  <p:notesViewPr>
    <p:cSldViewPr>
      <p:cViewPr varScale="1">
        <p:scale>
          <a:sx n="25" d="100"/>
          <a:sy n="25" d="100"/>
        </p:scale>
        <p:origin x="-1344" y="-96"/>
      </p:cViewPr>
      <p:guideLst>
        <p:guide orient="horz" pos="2322"/>
        <p:guide pos="288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17.wmf"/><Relationship Id="rId1" Type="http://schemas.openxmlformats.org/officeDocument/2006/relationships/image" Target="../media/image26.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image" Target="../media/image30.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3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82600"/>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l">
              <a:defRPr sz="1000" b="0" i="1">
                <a:solidFill>
                  <a:schemeClr val="tx1"/>
                </a:solidFill>
                <a:latin typeface="Arial" charset="0"/>
              </a:defRPr>
            </a:lvl1pPr>
          </a:lstStyle>
          <a:p>
            <a:pPr>
              <a:defRPr/>
            </a:pPr>
            <a:endParaRPr lang="es-ES_tradnl"/>
          </a:p>
        </p:txBody>
      </p:sp>
      <p:sp>
        <p:nvSpPr>
          <p:cNvPr id="2051" name="Rectangle 3"/>
          <p:cNvSpPr>
            <a:spLocks noGrp="1" noChangeArrowheads="1"/>
          </p:cNvSpPr>
          <p:nvPr>
            <p:ph type="dt" idx="1"/>
          </p:nvPr>
        </p:nvSpPr>
        <p:spPr bwMode="auto">
          <a:xfrm>
            <a:off x="3886200" y="0"/>
            <a:ext cx="2971800" cy="482600"/>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r">
              <a:defRPr sz="1000" b="0" i="1">
                <a:solidFill>
                  <a:schemeClr val="tx1"/>
                </a:solidFill>
                <a:latin typeface="Arial" charset="0"/>
              </a:defRPr>
            </a:lvl1pPr>
          </a:lstStyle>
          <a:p>
            <a:pPr>
              <a:defRPr/>
            </a:pPr>
            <a:endParaRPr lang="es-ES_tradnl"/>
          </a:p>
        </p:txBody>
      </p:sp>
      <p:sp>
        <p:nvSpPr>
          <p:cNvPr id="129028" name="Rectangle 4"/>
          <p:cNvSpPr>
            <a:spLocks noChangeArrowheads="1" noTextEdit="1"/>
          </p:cNvSpPr>
          <p:nvPr>
            <p:ph type="sldImg" idx="2"/>
          </p:nvPr>
        </p:nvSpPr>
        <p:spPr bwMode="auto">
          <a:xfrm>
            <a:off x="1023938" y="731838"/>
            <a:ext cx="4811712" cy="3608387"/>
          </a:xfrm>
          <a:prstGeom prst="rect">
            <a:avLst/>
          </a:prstGeom>
          <a:noFill/>
          <a:ln w="12700">
            <a:solidFill>
              <a:schemeClr val="tx1"/>
            </a:solidFill>
            <a:miter lim="800000"/>
            <a:headEnd/>
            <a:tailEnd/>
          </a:ln>
        </p:spPr>
      </p:sp>
      <p:sp>
        <p:nvSpPr>
          <p:cNvPr id="2053" name="Rectangle 5"/>
          <p:cNvSpPr>
            <a:spLocks noGrp="1" noChangeArrowheads="1"/>
          </p:cNvSpPr>
          <p:nvPr>
            <p:ph type="body" sz="quarter" idx="3"/>
          </p:nvPr>
        </p:nvSpPr>
        <p:spPr bwMode="auto">
          <a:xfrm>
            <a:off x="914400" y="4587875"/>
            <a:ext cx="5029200" cy="4346575"/>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s-ES_tradnl" noProof="0" smtClean="0"/>
              <a:t>Haga clic para modificar el estilo de texto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2054" name="Rectangle 6"/>
          <p:cNvSpPr>
            <a:spLocks noGrp="1" noChangeArrowheads="1"/>
          </p:cNvSpPr>
          <p:nvPr>
            <p:ph type="ftr" sz="quarter" idx="4"/>
          </p:nvPr>
        </p:nvSpPr>
        <p:spPr bwMode="auto">
          <a:xfrm>
            <a:off x="0" y="9175750"/>
            <a:ext cx="2971800" cy="482600"/>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l">
              <a:defRPr sz="1000" b="0" i="1">
                <a:solidFill>
                  <a:schemeClr val="tx1"/>
                </a:solidFill>
                <a:latin typeface="Arial" charset="0"/>
              </a:defRPr>
            </a:lvl1pPr>
          </a:lstStyle>
          <a:p>
            <a:pPr>
              <a:defRPr/>
            </a:pPr>
            <a:endParaRPr lang="es-ES_tradnl"/>
          </a:p>
        </p:txBody>
      </p:sp>
      <p:sp>
        <p:nvSpPr>
          <p:cNvPr id="2055" name="Rectangle 7"/>
          <p:cNvSpPr>
            <a:spLocks noGrp="1" noChangeArrowheads="1"/>
          </p:cNvSpPr>
          <p:nvPr>
            <p:ph type="sldNum" sz="quarter" idx="5"/>
          </p:nvPr>
        </p:nvSpPr>
        <p:spPr bwMode="auto">
          <a:xfrm>
            <a:off x="3886200" y="9175750"/>
            <a:ext cx="2971800" cy="482600"/>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r">
              <a:defRPr sz="1000" b="0" i="1">
                <a:solidFill>
                  <a:schemeClr val="tx1"/>
                </a:solidFill>
                <a:latin typeface="Arial" charset="0"/>
              </a:defRPr>
            </a:lvl1pPr>
          </a:lstStyle>
          <a:p>
            <a:pPr>
              <a:defRPr/>
            </a:pPr>
            <a:fld id="{465D01DA-8E11-4EBD-AEB1-C8E55EB3D3B4}" type="slidenum">
              <a:rPr lang="es-ES_tradnl"/>
              <a:pPr>
                <a:defRPr/>
              </a:pPr>
              <a:t>‹Nº›</a:t>
            </a:fld>
            <a:endParaRPr 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1 Marcador de imagen de diapositiva"/>
          <p:cNvSpPr>
            <a:spLocks noGrp="1" noRot="1" noChangeAspect="1" noTextEdit="1"/>
          </p:cNvSpPr>
          <p:nvPr>
            <p:ph type="sldImg"/>
          </p:nvPr>
        </p:nvSpPr>
        <p:spPr>
          <a:ln/>
        </p:spPr>
      </p:sp>
      <p:sp>
        <p:nvSpPr>
          <p:cNvPr id="130051" name="2 Marcador de notas"/>
          <p:cNvSpPr>
            <a:spLocks noGrp="1"/>
          </p:cNvSpPr>
          <p:nvPr>
            <p:ph type="body" idx="1"/>
          </p:nvPr>
        </p:nvSpPr>
        <p:spPr>
          <a:noFill/>
          <a:ln/>
        </p:spPr>
        <p:txBody>
          <a:bodyPr/>
          <a:lstStyle/>
          <a:p>
            <a:endParaRPr lang="es-ES" smtClean="0"/>
          </a:p>
        </p:txBody>
      </p:sp>
      <p:sp>
        <p:nvSpPr>
          <p:cNvPr id="130052" name="3 Marcador de número de diapositiva"/>
          <p:cNvSpPr>
            <a:spLocks noGrp="1"/>
          </p:cNvSpPr>
          <p:nvPr>
            <p:ph type="sldNum" sz="quarter" idx="5"/>
          </p:nvPr>
        </p:nvSpPr>
        <p:spPr>
          <a:noFill/>
        </p:spPr>
        <p:txBody>
          <a:bodyPr/>
          <a:lstStyle/>
          <a:p>
            <a:fld id="{CB3CF117-C5A3-4BBB-B6F5-3995FB7E78DF}" type="slidenum">
              <a:rPr lang="es-ES_tradnl" smtClean="0"/>
              <a:pPr/>
              <a:t>1</a:t>
            </a:fld>
            <a:endParaRPr 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1 Marcador de imagen de diapositiva"/>
          <p:cNvSpPr>
            <a:spLocks noGrp="1" noRot="1" noChangeAspect="1" noTextEdit="1"/>
          </p:cNvSpPr>
          <p:nvPr>
            <p:ph type="sldImg"/>
          </p:nvPr>
        </p:nvSpPr>
        <p:spPr>
          <a:ln/>
        </p:spPr>
      </p:sp>
      <p:sp>
        <p:nvSpPr>
          <p:cNvPr id="131075" name="2 Marcador de notas"/>
          <p:cNvSpPr>
            <a:spLocks noGrp="1"/>
          </p:cNvSpPr>
          <p:nvPr>
            <p:ph type="body" idx="1"/>
          </p:nvPr>
        </p:nvSpPr>
        <p:spPr>
          <a:noFill/>
          <a:ln/>
        </p:spPr>
        <p:txBody>
          <a:bodyPr/>
          <a:lstStyle/>
          <a:p>
            <a:endParaRPr lang="es-ES" smtClean="0"/>
          </a:p>
        </p:txBody>
      </p:sp>
      <p:sp>
        <p:nvSpPr>
          <p:cNvPr id="131076" name="3 Marcador de número de diapositiva"/>
          <p:cNvSpPr>
            <a:spLocks noGrp="1"/>
          </p:cNvSpPr>
          <p:nvPr>
            <p:ph type="sldNum" sz="quarter" idx="5"/>
          </p:nvPr>
        </p:nvSpPr>
        <p:spPr>
          <a:noFill/>
        </p:spPr>
        <p:txBody>
          <a:bodyPr/>
          <a:lstStyle/>
          <a:p>
            <a:fld id="{1096AD22-36DA-4068-A044-9B17FDD926CD}" type="slidenum">
              <a:rPr lang="es-ES_tradnl" smtClean="0"/>
              <a:pPr/>
              <a:t>2</a:t>
            </a:fld>
            <a:endParaRPr lang="es-ES_tradn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1 Marcador de imagen de diapositiva"/>
          <p:cNvSpPr>
            <a:spLocks noGrp="1" noRot="1" noChangeAspect="1" noTextEdit="1"/>
          </p:cNvSpPr>
          <p:nvPr>
            <p:ph type="sldImg"/>
          </p:nvPr>
        </p:nvSpPr>
        <p:spPr>
          <a:ln/>
        </p:spPr>
      </p:sp>
      <p:sp>
        <p:nvSpPr>
          <p:cNvPr id="132099" name="2 Marcador de notas"/>
          <p:cNvSpPr>
            <a:spLocks noGrp="1"/>
          </p:cNvSpPr>
          <p:nvPr>
            <p:ph type="body" idx="1"/>
          </p:nvPr>
        </p:nvSpPr>
        <p:spPr>
          <a:noFill/>
          <a:ln/>
        </p:spPr>
        <p:txBody>
          <a:bodyPr/>
          <a:lstStyle/>
          <a:p>
            <a:endParaRPr lang="es-ES" smtClean="0"/>
          </a:p>
        </p:txBody>
      </p:sp>
      <p:sp>
        <p:nvSpPr>
          <p:cNvPr id="132100" name="3 Marcador de número de diapositiva"/>
          <p:cNvSpPr>
            <a:spLocks noGrp="1"/>
          </p:cNvSpPr>
          <p:nvPr>
            <p:ph type="sldNum" sz="quarter" idx="5"/>
          </p:nvPr>
        </p:nvSpPr>
        <p:spPr>
          <a:noFill/>
        </p:spPr>
        <p:txBody>
          <a:bodyPr/>
          <a:lstStyle/>
          <a:p>
            <a:fld id="{80E525FF-51F6-4DB1-A88F-91C962807D13}" type="slidenum">
              <a:rPr lang="es-ES_tradnl" smtClean="0"/>
              <a:pPr/>
              <a:t>3</a:t>
            </a:fld>
            <a:endParaRPr lang="es-ES_tradn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1 Marcador de imagen de diapositiva"/>
          <p:cNvSpPr>
            <a:spLocks noGrp="1" noRot="1" noChangeAspect="1" noTextEdit="1"/>
          </p:cNvSpPr>
          <p:nvPr>
            <p:ph type="sldImg"/>
          </p:nvPr>
        </p:nvSpPr>
        <p:spPr>
          <a:ln/>
        </p:spPr>
      </p:sp>
      <p:sp>
        <p:nvSpPr>
          <p:cNvPr id="133123" name="2 Marcador de notas"/>
          <p:cNvSpPr>
            <a:spLocks noGrp="1"/>
          </p:cNvSpPr>
          <p:nvPr>
            <p:ph type="body" idx="1"/>
          </p:nvPr>
        </p:nvSpPr>
        <p:spPr>
          <a:noFill/>
          <a:ln/>
        </p:spPr>
        <p:txBody>
          <a:bodyPr/>
          <a:lstStyle/>
          <a:p>
            <a:endParaRPr lang="es-ES" smtClean="0"/>
          </a:p>
        </p:txBody>
      </p:sp>
      <p:sp>
        <p:nvSpPr>
          <p:cNvPr id="133124" name="3 Marcador de número de diapositiva"/>
          <p:cNvSpPr>
            <a:spLocks noGrp="1"/>
          </p:cNvSpPr>
          <p:nvPr>
            <p:ph type="sldNum" sz="quarter" idx="5"/>
          </p:nvPr>
        </p:nvSpPr>
        <p:spPr>
          <a:noFill/>
        </p:spPr>
        <p:txBody>
          <a:bodyPr/>
          <a:lstStyle/>
          <a:p>
            <a:fld id="{79CFEBFF-3352-4B0F-AC52-658D2658E56F}" type="slidenum">
              <a:rPr lang="es-ES_tradnl" smtClean="0"/>
              <a:pPr/>
              <a:t>4</a:t>
            </a:fld>
            <a:endParaRPr lang="es-ES_tradn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1 Marcador de imagen de diapositiva"/>
          <p:cNvSpPr>
            <a:spLocks noGrp="1" noRot="1" noChangeAspect="1" noTextEdit="1"/>
          </p:cNvSpPr>
          <p:nvPr>
            <p:ph type="sldImg"/>
          </p:nvPr>
        </p:nvSpPr>
        <p:spPr>
          <a:ln/>
        </p:spPr>
      </p:sp>
      <p:sp>
        <p:nvSpPr>
          <p:cNvPr id="134147" name="2 Marcador de notas"/>
          <p:cNvSpPr>
            <a:spLocks noGrp="1"/>
          </p:cNvSpPr>
          <p:nvPr>
            <p:ph type="body" idx="1"/>
          </p:nvPr>
        </p:nvSpPr>
        <p:spPr>
          <a:noFill/>
          <a:ln/>
        </p:spPr>
        <p:txBody>
          <a:bodyPr/>
          <a:lstStyle/>
          <a:p>
            <a:endParaRPr lang="es-ES" smtClean="0"/>
          </a:p>
        </p:txBody>
      </p:sp>
      <p:sp>
        <p:nvSpPr>
          <p:cNvPr id="134148" name="3 Marcador de número de diapositiva"/>
          <p:cNvSpPr>
            <a:spLocks noGrp="1"/>
          </p:cNvSpPr>
          <p:nvPr>
            <p:ph type="sldNum" sz="quarter" idx="5"/>
          </p:nvPr>
        </p:nvSpPr>
        <p:spPr>
          <a:noFill/>
        </p:spPr>
        <p:txBody>
          <a:bodyPr/>
          <a:lstStyle/>
          <a:p>
            <a:fld id="{A1000250-FCFD-4B99-82F0-CD92FAADBB71}" type="slidenum">
              <a:rPr lang="es-ES_tradnl" smtClean="0"/>
              <a:pPr/>
              <a:t>5</a:t>
            </a:fld>
            <a:endParaRPr lang="es-ES_tradn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1 Marcador de imagen de diapositiva"/>
          <p:cNvSpPr>
            <a:spLocks noGrp="1" noRot="1" noChangeAspect="1" noTextEdit="1"/>
          </p:cNvSpPr>
          <p:nvPr>
            <p:ph type="sldImg"/>
          </p:nvPr>
        </p:nvSpPr>
        <p:spPr>
          <a:ln/>
        </p:spPr>
      </p:sp>
      <p:sp>
        <p:nvSpPr>
          <p:cNvPr id="135171" name="2 Marcador de notas"/>
          <p:cNvSpPr>
            <a:spLocks noGrp="1"/>
          </p:cNvSpPr>
          <p:nvPr>
            <p:ph type="body" idx="1"/>
          </p:nvPr>
        </p:nvSpPr>
        <p:spPr>
          <a:noFill/>
          <a:ln/>
        </p:spPr>
        <p:txBody>
          <a:bodyPr/>
          <a:lstStyle/>
          <a:p>
            <a:endParaRPr lang="es-ES" smtClean="0"/>
          </a:p>
        </p:txBody>
      </p:sp>
      <p:sp>
        <p:nvSpPr>
          <p:cNvPr id="135172" name="3 Marcador de número de diapositiva"/>
          <p:cNvSpPr>
            <a:spLocks noGrp="1"/>
          </p:cNvSpPr>
          <p:nvPr>
            <p:ph type="sldNum" sz="quarter" idx="5"/>
          </p:nvPr>
        </p:nvSpPr>
        <p:spPr>
          <a:noFill/>
        </p:spPr>
        <p:txBody>
          <a:bodyPr/>
          <a:lstStyle/>
          <a:p>
            <a:fld id="{EC822AA4-68E6-414D-A834-DDADB8B2BA78}" type="slidenum">
              <a:rPr lang="es-ES_tradnl" smtClean="0"/>
              <a:pPr/>
              <a:t>6</a:t>
            </a:fld>
            <a:endParaRPr lang="es-ES_tradn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1 Marcador de imagen de diapositiva"/>
          <p:cNvSpPr>
            <a:spLocks noGrp="1" noRot="1" noChangeAspect="1" noTextEdit="1"/>
          </p:cNvSpPr>
          <p:nvPr>
            <p:ph type="sldImg"/>
          </p:nvPr>
        </p:nvSpPr>
        <p:spPr>
          <a:ln/>
        </p:spPr>
      </p:sp>
      <p:sp>
        <p:nvSpPr>
          <p:cNvPr id="136195" name="2 Marcador de notas"/>
          <p:cNvSpPr>
            <a:spLocks noGrp="1"/>
          </p:cNvSpPr>
          <p:nvPr>
            <p:ph type="body" idx="1"/>
          </p:nvPr>
        </p:nvSpPr>
        <p:spPr>
          <a:noFill/>
          <a:ln/>
        </p:spPr>
        <p:txBody>
          <a:bodyPr/>
          <a:lstStyle/>
          <a:p>
            <a:endParaRPr lang="es-ES" smtClean="0"/>
          </a:p>
        </p:txBody>
      </p:sp>
      <p:sp>
        <p:nvSpPr>
          <p:cNvPr id="136196" name="3 Marcador de número de diapositiva"/>
          <p:cNvSpPr>
            <a:spLocks noGrp="1"/>
          </p:cNvSpPr>
          <p:nvPr>
            <p:ph type="sldNum" sz="quarter" idx="5"/>
          </p:nvPr>
        </p:nvSpPr>
        <p:spPr>
          <a:noFill/>
        </p:spPr>
        <p:txBody>
          <a:bodyPr/>
          <a:lstStyle/>
          <a:p>
            <a:fld id="{A28E96B6-CA14-4793-BF1A-6D4A049B0FE0}" type="slidenum">
              <a:rPr lang="es-ES_tradnl" smtClean="0"/>
              <a:pPr/>
              <a:t>7</a:t>
            </a:fld>
            <a:endParaRPr lang="es-ES_tradnl"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1 Marcador de imagen de diapositiva"/>
          <p:cNvSpPr>
            <a:spLocks noGrp="1" noRot="1" noChangeAspect="1" noTextEdit="1"/>
          </p:cNvSpPr>
          <p:nvPr>
            <p:ph type="sldImg"/>
          </p:nvPr>
        </p:nvSpPr>
        <p:spPr>
          <a:ln/>
        </p:spPr>
      </p:sp>
      <p:sp>
        <p:nvSpPr>
          <p:cNvPr id="137219" name="2 Marcador de notas"/>
          <p:cNvSpPr>
            <a:spLocks noGrp="1"/>
          </p:cNvSpPr>
          <p:nvPr>
            <p:ph type="body" idx="1"/>
          </p:nvPr>
        </p:nvSpPr>
        <p:spPr>
          <a:noFill/>
          <a:ln/>
        </p:spPr>
        <p:txBody>
          <a:bodyPr/>
          <a:lstStyle/>
          <a:p>
            <a:endParaRPr lang="es-ES" smtClean="0"/>
          </a:p>
        </p:txBody>
      </p:sp>
      <p:sp>
        <p:nvSpPr>
          <p:cNvPr id="137220" name="3 Marcador de número de diapositiva"/>
          <p:cNvSpPr>
            <a:spLocks noGrp="1"/>
          </p:cNvSpPr>
          <p:nvPr>
            <p:ph type="sldNum" sz="quarter" idx="5"/>
          </p:nvPr>
        </p:nvSpPr>
        <p:spPr>
          <a:noFill/>
        </p:spPr>
        <p:txBody>
          <a:bodyPr/>
          <a:lstStyle/>
          <a:p>
            <a:fld id="{26CE9AB5-65E0-44B2-96EA-7FEA8C387E4B}" type="slidenum">
              <a:rPr lang="es-ES_tradnl" smtClean="0"/>
              <a:pPr/>
              <a:t>8</a:t>
            </a:fld>
            <a:endParaRPr lang="es-ES_tradnl"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1 Marcador de imagen de diapositiva"/>
          <p:cNvSpPr>
            <a:spLocks noGrp="1" noRot="1" noChangeAspect="1" noTextEdit="1"/>
          </p:cNvSpPr>
          <p:nvPr>
            <p:ph type="sldImg"/>
          </p:nvPr>
        </p:nvSpPr>
        <p:spPr>
          <a:ln/>
        </p:spPr>
      </p:sp>
      <p:sp>
        <p:nvSpPr>
          <p:cNvPr id="138243" name="2 Marcador de notas"/>
          <p:cNvSpPr>
            <a:spLocks noGrp="1"/>
          </p:cNvSpPr>
          <p:nvPr>
            <p:ph type="body" idx="1"/>
          </p:nvPr>
        </p:nvSpPr>
        <p:spPr>
          <a:noFill/>
          <a:ln/>
        </p:spPr>
        <p:txBody>
          <a:bodyPr/>
          <a:lstStyle/>
          <a:p>
            <a:endParaRPr lang="es-ES" smtClean="0"/>
          </a:p>
        </p:txBody>
      </p:sp>
      <p:sp>
        <p:nvSpPr>
          <p:cNvPr id="138244" name="3 Marcador de número de diapositiva"/>
          <p:cNvSpPr>
            <a:spLocks noGrp="1"/>
          </p:cNvSpPr>
          <p:nvPr>
            <p:ph type="sldNum" sz="quarter" idx="5"/>
          </p:nvPr>
        </p:nvSpPr>
        <p:spPr>
          <a:noFill/>
        </p:spPr>
        <p:txBody>
          <a:bodyPr/>
          <a:lstStyle/>
          <a:p>
            <a:fld id="{960CB3E1-E077-4BDF-90D7-4E447A9B5048}" type="slidenum">
              <a:rPr lang="es-ES_tradnl" smtClean="0"/>
              <a:pPr/>
              <a:t>9</a:t>
            </a:fld>
            <a:endParaRPr lang="es-ES_tradnl"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1 Marcador de imagen de diapositiva"/>
          <p:cNvSpPr>
            <a:spLocks noGrp="1" noRot="1" noChangeAspect="1" noTextEdit="1"/>
          </p:cNvSpPr>
          <p:nvPr>
            <p:ph type="sldImg"/>
          </p:nvPr>
        </p:nvSpPr>
        <p:spPr>
          <a:ln/>
        </p:spPr>
      </p:sp>
      <p:sp>
        <p:nvSpPr>
          <p:cNvPr id="139267" name="2 Marcador de notas"/>
          <p:cNvSpPr>
            <a:spLocks noGrp="1"/>
          </p:cNvSpPr>
          <p:nvPr>
            <p:ph type="body" idx="1"/>
          </p:nvPr>
        </p:nvSpPr>
        <p:spPr>
          <a:noFill/>
          <a:ln/>
        </p:spPr>
        <p:txBody>
          <a:bodyPr/>
          <a:lstStyle/>
          <a:p>
            <a:endParaRPr lang="es-ES" smtClean="0"/>
          </a:p>
        </p:txBody>
      </p:sp>
      <p:sp>
        <p:nvSpPr>
          <p:cNvPr id="139268" name="3 Marcador de número de diapositiva"/>
          <p:cNvSpPr>
            <a:spLocks noGrp="1"/>
          </p:cNvSpPr>
          <p:nvPr>
            <p:ph type="sldNum" sz="quarter" idx="5"/>
          </p:nvPr>
        </p:nvSpPr>
        <p:spPr>
          <a:noFill/>
        </p:spPr>
        <p:txBody>
          <a:bodyPr/>
          <a:lstStyle/>
          <a:p>
            <a:fld id="{456AB2B1-CB15-4B06-95F2-DB7EB95FBE17}" type="slidenum">
              <a:rPr lang="es-ES_tradnl" smtClean="0"/>
              <a:pPr/>
              <a:t>10</a:t>
            </a:fld>
            <a:endParaRPr lang="es-ES_tradnl"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1 Marcador de imagen de diapositiva"/>
          <p:cNvSpPr>
            <a:spLocks noGrp="1" noRot="1" noChangeAspect="1" noTextEdit="1"/>
          </p:cNvSpPr>
          <p:nvPr>
            <p:ph type="sldImg"/>
          </p:nvPr>
        </p:nvSpPr>
        <p:spPr>
          <a:ln/>
        </p:spPr>
      </p:sp>
      <p:sp>
        <p:nvSpPr>
          <p:cNvPr id="140291" name="2 Marcador de notas"/>
          <p:cNvSpPr>
            <a:spLocks noGrp="1"/>
          </p:cNvSpPr>
          <p:nvPr>
            <p:ph type="body" idx="1"/>
          </p:nvPr>
        </p:nvSpPr>
        <p:spPr>
          <a:noFill/>
          <a:ln/>
        </p:spPr>
        <p:txBody>
          <a:bodyPr/>
          <a:lstStyle/>
          <a:p>
            <a:endParaRPr lang="es-ES" smtClean="0"/>
          </a:p>
        </p:txBody>
      </p:sp>
      <p:sp>
        <p:nvSpPr>
          <p:cNvPr id="140292" name="3 Marcador de número de diapositiva"/>
          <p:cNvSpPr>
            <a:spLocks noGrp="1"/>
          </p:cNvSpPr>
          <p:nvPr>
            <p:ph type="sldNum" sz="quarter" idx="5"/>
          </p:nvPr>
        </p:nvSpPr>
        <p:spPr>
          <a:noFill/>
        </p:spPr>
        <p:txBody>
          <a:bodyPr/>
          <a:lstStyle/>
          <a:p>
            <a:fld id="{FE39F414-E4D6-4D70-B0DD-38EF75E24185}" type="slidenum">
              <a:rPr lang="es-ES_tradnl" smtClean="0"/>
              <a:pPr/>
              <a:t>11</a:t>
            </a:fld>
            <a:endParaRPr lang="es-ES_tradnl"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1 Marcador de imagen de diapositiva"/>
          <p:cNvSpPr>
            <a:spLocks noGrp="1" noRot="1" noChangeAspect="1" noTextEdit="1"/>
          </p:cNvSpPr>
          <p:nvPr>
            <p:ph type="sldImg"/>
          </p:nvPr>
        </p:nvSpPr>
        <p:spPr>
          <a:ln/>
        </p:spPr>
      </p:sp>
      <p:sp>
        <p:nvSpPr>
          <p:cNvPr id="141315" name="2 Marcador de notas"/>
          <p:cNvSpPr>
            <a:spLocks noGrp="1"/>
          </p:cNvSpPr>
          <p:nvPr>
            <p:ph type="body" idx="1"/>
          </p:nvPr>
        </p:nvSpPr>
        <p:spPr>
          <a:noFill/>
          <a:ln/>
        </p:spPr>
        <p:txBody>
          <a:bodyPr/>
          <a:lstStyle/>
          <a:p>
            <a:endParaRPr lang="es-ES" smtClean="0"/>
          </a:p>
        </p:txBody>
      </p:sp>
      <p:sp>
        <p:nvSpPr>
          <p:cNvPr id="141316" name="3 Marcador de número de diapositiva"/>
          <p:cNvSpPr>
            <a:spLocks noGrp="1"/>
          </p:cNvSpPr>
          <p:nvPr>
            <p:ph type="sldNum" sz="quarter" idx="5"/>
          </p:nvPr>
        </p:nvSpPr>
        <p:spPr>
          <a:noFill/>
        </p:spPr>
        <p:txBody>
          <a:bodyPr/>
          <a:lstStyle/>
          <a:p>
            <a:fld id="{6B72F8C4-C41A-4BE5-B3F6-28FC39D0421E}" type="slidenum">
              <a:rPr lang="es-ES_tradnl" smtClean="0"/>
              <a:pPr/>
              <a:t>12</a:t>
            </a:fld>
            <a:endParaRPr lang="es-ES_tradnl"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1 Marcador de imagen de diapositiva"/>
          <p:cNvSpPr>
            <a:spLocks noGrp="1" noRot="1" noChangeAspect="1" noTextEdit="1"/>
          </p:cNvSpPr>
          <p:nvPr>
            <p:ph type="sldImg"/>
          </p:nvPr>
        </p:nvSpPr>
        <p:spPr>
          <a:ln/>
        </p:spPr>
      </p:sp>
      <p:sp>
        <p:nvSpPr>
          <p:cNvPr id="142339" name="2 Marcador de notas"/>
          <p:cNvSpPr>
            <a:spLocks noGrp="1"/>
          </p:cNvSpPr>
          <p:nvPr>
            <p:ph type="body" idx="1"/>
          </p:nvPr>
        </p:nvSpPr>
        <p:spPr>
          <a:noFill/>
          <a:ln/>
        </p:spPr>
        <p:txBody>
          <a:bodyPr/>
          <a:lstStyle/>
          <a:p>
            <a:endParaRPr lang="es-ES" smtClean="0"/>
          </a:p>
        </p:txBody>
      </p:sp>
      <p:sp>
        <p:nvSpPr>
          <p:cNvPr id="142340" name="3 Marcador de número de diapositiva"/>
          <p:cNvSpPr>
            <a:spLocks noGrp="1"/>
          </p:cNvSpPr>
          <p:nvPr>
            <p:ph type="sldNum" sz="quarter" idx="5"/>
          </p:nvPr>
        </p:nvSpPr>
        <p:spPr>
          <a:noFill/>
        </p:spPr>
        <p:txBody>
          <a:bodyPr/>
          <a:lstStyle/>
          <a:p>
            <a:fld id="{72654417-913C-492F-B4CB-31F386BCBC56}" type="slidenum">
              <a:rPr lang="es-ES_tradnl" smtClean="0"/>
              <a:pPr/>
              <a:t>13</a:t>
            </a:fld>
            <a:endParaRPr lang="es-ES_tradnl"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1 Marcador de imagen de diapositiva"/>
          <p:cNvSpPr>
            <a:spLocks noGrp="1" noRot="1" noChangeAspect="1" noTextEdit="1"/>
          </p:cNvSpPr>
          <p:nvPr>
            <p:ph type="sldImg"/>
          </p:nvPr>
        </p:nvSpPr>
        <p:spPr>
          <a:ln/>
        </p:spPr>
      </p:sp>
      <p:sp>
        <p:nvSpPr>
          <p:cNvPr id="143363" name="2 Marcador de notas"/>
          <p:cNvSpPr>
            <a:spLocks noGrp="1"/>
          </p:cNvSpPr>
          <p:nvPr>
            <p:ph type="body" idx="1"/>
          </p:nvPr>
        </p:nvSpPr>
        <p:spPr>
          <a:noFill/>
          <a:ln/>
        </p:spPr>
        <p:txBody>
          <a:bodyPr/>
          <a:lstStyle/>
          <a:p>
            <a:endParaRPr lang="es-ES" smtClean="0"/>
          </a:p>
        </p:txBody>
      </p:sp>
      <p:sp>
        <p:nvSpPr>
          <p:cNvPr id="143364" name="3 Marcador de número de diapositiva"/>
          <p:cNvSpPr>
            <a:spLocks noGrp="1"/>
          </p:cNvSpPr>
          <p:nvPr>
            <p:ph type="sldNum" sz="quarter" idx="5"/>
          </p:nvPr>
        </p:nvSpPr>
        <p:spPr>
          <a:noFill/>
        </p:spPr>
        <p:txBody>
          <a:bodyPr/>
          <a:lstStyle/>
          <a:p>
            <a:fld id="{7981CC91-DB8A-4FF0-9D19-A25B6F5232EF}" type="slidenum">
              <a:rPr lang="es-ES_tradnl" smtClean="0"/>
              <a:pPr/>
              <a:t>14</a:t>
            </a:fld>
            <a:endParaRPr lang="es-ES_tradnl"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1 Marcador de imagen de diapositiva"/>
          <p:cNvSpPr>
            <a:spLocks noGrp="1" noRot="1" noChangeAspect="1" noTextEdit="1"/>
          </p:cNvSpPr>
          <p:nvPr>
            <p:ph type="sldImg"/>
          </p:nvPr>
        </p:nvSpPr>
        <p:spPr>
          <a:ln/>
        </p:spPr>
      </p:sp>
      <p:sp>
        <p:nvSpPr>
          <p:cNvPr id="14438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44388" name="3 Marcador de número de diapositiva"/>
          <p:cNvSpPr>
            <a:spLocks noGrp="1"/>
          </p:cNvSpPr>
          <p:nvPr>
            <p:ph type="sldNum" sz="quarter" idx="5"/>
          </p:nvPr>
        </p:nvSpPr>
        <p:spPr>
          <a:noFill/>
        </p:spPr>
        <p:txBody>
          <a:bodyPr/>
          <a:lstStyle/>
          <a:p>
            <a:fld id="{921ACDCD-24C4-4860-9514-29E523AC7BED}" type="slidenum">
              <a:rPr lang="es-ES" smtClean="0"/>
              <a:pPr/>
              <a:t>15</a:t>
            </a:fld>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1 Marcador de imagen de diapositiva"/>
          <p:cNvSpPr>
            <a:spLocks noGrp="1" noRot="1" noChangeAspect="1" noTextEdit="1"/>
          </p:cNvSpPr>
          <p:nvPr>
            <p:ph type="sldImg"/>
          </p:nvPr>
        </p:nvSpPr>
        <p:spPr>
          <a:ln/>
        </p:spPr>
      </p:sp>
      <p:sp>
        <p:nvSpPr>
          <p:cNvPr id="14541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45412" name="3 Marcador de número de diapositiva"/>
          <p:cNvSpPr>
            <a:spLocks noGrp="1"/>
          </p:cNvSpPr>
          <p:nvPr>
            <p:ph type="sldNum" sz="quarter" idx="5"/>
          </p:nvPr>
        </p:nvSpPr>
        <p:spPr>
          <a:noFill/>
        </p:spPr>
        <p:txBody>
          <a:bodyPr/>
          <a:lstStyle/>
          <a:p>
            <a:fld id="{47CD4B4F-3372-4EAB-BF26-CEBD1B530947}" type="slidenum">
              <a:rPr lang="es-ES" smtClean="0"/>
              <a:pPr/>
              <a:t>16</a:t>
            </a:fld>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1 Marcador de imagen de diapositiva"/>
          <p:cNvSpPr>
            <a:spLocks noGrp="1" noRot="1" noChangeAspect="1" noTextEdit="1"/>
          </p:cNvSpPr>
          <p:nvPr>
            <p:ph type="sldImg"/>
          </p:nvPr>
        </p:nvSpPr>
        <p:spPr>
          <a:ln/>
        </p:spPr>
      </p:sp>
      <p:sp>
        <p:nvSpPr>
          <p:cNvPr id="14643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46436" name="3 Marcador de número de diapositiva"/>
          <p:cNvSpPr>
            <a:spLocks noGrp="1"/>
          </p:cNvSpPr>
          <p:nvPr>
            <p:ph type="sldNum" sz="quarter" idx="5"/>
          </p:nvPr>
        </p:nvSpPr>
        <p:spPr>
          <a:noFill/>
        </p:spPr>
        <p:txBody>
          <a:bodyPr/>
          <a:lstStyle/>
          <a:p>
            <a:fld id="{3A1A9927-D2F8-403E-9B68-F0115B41CBC4}" type="slidenum">
              <a:rPr lang="es-ES" smtClean="0"/>
              <a:pPr/>
              <a:t>17</a:t>
            </a:fld>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1 Marcador de imagen de diapositiva"/>
          <p:cNvSpPr>
            <a:spLocks noGrp="1" noRot="1" noChangeAspect="1" noTextEdit="1"/>
          </p:cNvSpPr>
          <p:nvPr>
            <p:ph type="sldImg"/>
          </p:nvPr>
        </p:nvSpPr>
        <p:spPr>
          <a:ln/>
        </p:spPr>
      </p:sp>
      <p:sp>
        <p:nvSpPr>
          <p:cNvPr id="14745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47460" name="3 Marcador de número de diapositiva"/>
          <p:cNvSpPr>
            <a:spLocks noGrp="1"/>
          </p:cNvSpPr>
          <p:nvPr>
            <p:ph type="sldNum" sz="quarter" idx="5"/>
          </p:nvPr>
        </p:nvSpPr>
        <p:spPr>
          <a:noFill/>
        </p:spPr>
        <p:txBody>
          <a:bodyPr/>
          <a:lstStyle/>
          <a:p>
            <a:fld id="{B57A542F-0FDB-4BE7-9237-8CAB934814AE}" type="slidenum">
              <a:rPr lang="es-ES" smtClean="0"/>
              <a:pPr/>
              <a:t>18</a:t>
            </a:fld>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1 Marcador de imagen de diapositiva"/>
          <p:cNvSpPr>
            <a:spLocks noGrp="1" noRot="1" noChangeAspect="1" noTextEdit="1"/>
          </p:cNvSpPr>
          <p:nvPr>
            <p:ph type="sldImg"/>
          </p:nvPr>
        </p:nvSpPr>
        <p:spPr>
          <a:ln/>
        </p:spPr>
      </p:sp>
      <p:sp>
        <p:nvSpPr>
          <p:cNvPr id="14848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48484" name="3 Marcador de número de diapositiva"/>
          <p:cNvSpPr>
            <a:spLocks noGrp="1"/>
          </p:cNvSpPr>
          <p:nvPr>
            <p:ph type="sldNum" sz="quarter" idx="5"/>
          </p:nvPr>
        </p:nvSpPr>
        <p:spPr>
          <a:noFill/>
        </p:spPr>
        <p:txBody>
          <a:bodyPr/>
          <a:lstStyle/>
          <a:p>
            <a:fld id="{D6894056-49A7-45E9-A92A-A8777BB0B555}" type="slidenum">
              <a:rPr lang="es-ES" smtClean="0"/>
              <a:pPr/>
              <a:t>19</a:t>
            </a:fld>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1 Marcador de imagen de diapositiva"/>
          <p:cNvSpPr>
            <a:spLocks noGrp="1" noRot="1" noChangeAspect="1" noTextEdit="1"/>
          </p:cNvSpPr>
          <p:nvPr>
            <p:ph type="sldImg"/>
          </p:nvPr>
        </p:nvSpPr>
        <p:spPr>
          <a:ln/>
        </p:spPr>
      </p:sp>
      <p:sp>
        <p:nvSpPr>
          <p:cNvPr id="14950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49508" name="3 Marcador de número de diapositiva"/>
          <p:cNvSpPr>
            <a:spLocks noGrp="1"/>
          </p:cNvSpPr>
          <p:nvPr>
            <p:ph type="sldNum" sz="quarter" idx="5"/>
          </p:nvPr>
        </p:nvSpPr>
        <p:spPr>
          <a:noFill/>
        </p:spPr>
        <p:txBody>
          <a:bodyPr/>
          <a:lstStyle/>
          <a:p>
            <a:fld id="{4DA991D0-2A88-4F70-B508-CF05B3500910}" type="slidenum">
              <a:rPr lang="es-ES" smtClean="0"/>
              <a:pPr/>
              <a:t>20</a:t>
            </a:fld>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1 Marcador de imagen de diapositiva"/>
          <p:cNvSpPr>
            <a:spLocks noGrp="1" noRot="1" noChangeAspect="1" noTextEdit="1"/>
          </p:cNvSpPr>
          <p:nvPr>
            <p:ph type="sldImg"/>
          </p:nvPr>
        </p:nvSpPr>
        <p:spPr>
          <a:ln/>
        </p:spPr>
      </p:sp>
      <p:sp>
        <p:nvSpPr>
          <p:cNvPr id="15053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0532" name="3 Marcador de número de diapositiva"/>
          <p:cNvSpPr>
            <a:spLocks noGrp="1"/>
          </p:cNvSpPr>
          <p:nvPr>
            <p:ph type="sldNum" sz="quarter" idx="5"/>
          </p:nvPr>
        </p:nvSpPr>
        <p:spPr>
          <a:noFill/>
        </p:spPr>
        <p:txBody>
          <a:bodyPr/>
          <a:lstStyle/>
          <a:p>
            <a:fld id="{5CFD79D9-086D-4FC3-A33F-91DDDFADA49F}" type="slidenum">
              <a:rPr lang="es-ES" smtClean="0"/>
              <a:pPr/>
              <a:t>21</a:t>
            </a:fld>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1 Marcador de imagen de diapositiva"/>
          <p:cNvSpPr>
            <a:spLocks noGrp="1" noRot="1" noChangeAspect="1" noTextEdit="1"/>
          </p:cNvSpPr>
          <p:nvPr>
            <p:ph type="sldImg"/>
          </p:nvPr>
        </p:nvSpPr>
        <p:spPr>
          <a:ln/>
        </p:spPr>
      </p:sp>
      <p:sp>
        <p:nvSpPr>
          <p:cNvPr id="15155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1556" name="3 Marcador de número de diapositiva"/>
          <p:cNvSpPr>
            <a:spLocks noGrp="1"/>
          </p:cNvSpPr>
          <p:nvPr>
            <p:ph type="sldNum" sz="quarter" idx="5"/>
          </p:nvPr>
        </p:nvSpPr>
        <p:spPr>
          <a:noFill/>
        </p:spPr>
        <p:txBody>
          <a:bodyPr/>
          <a:lstStyle/>
          <a:p>
            <a:fld id="{5F233BE5-ADB7-41B6-8F3A-7A85C6A3FC53}" type="slidenum">
              <a:rPr lang="es-ES" smtClean="0"/>
              <a:pPr/>
              <a:t>22</a:t>
            </a:fld>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1 Marcador de imagen de diapositiva"/>
          <p:cNvSpPr>
            <a:spLocks noGrp="1" noRot="1" noChangeAspect="1" noTextEdit="1"/>
          </p:cNvSpPr>
          <p:nvPr>
            <p:ph type="sldImg"/>
          </p:nvPr>
        </p:nvSpPr>
        <p:spPr>
          <a:ln/>
        </p:spPr>
      </p:sp>
      <p:sp>
        <p:nvSpPr>
          <p:cNvPr id="15257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2580" name="3 Marcador de número de diapositiva"/>
          <p:cNvSpPr>
            <a:spLocks noGrp="1"/>
          </p:cNvSpPr>
          <p:nvPr>
            <p:ph type="sldNum" sz="quarter" idx="5"/>
          </p:nvPr>
        </p:nvSpPr>
        <p:spPr>
          <a:noFill/>
        </p:spPr>
        <p:txBody>
          <a:bodyPr/>
          <a:lstStyle/>
          <a:p>
            <a:fld id="{4F39A7B5-4824-4503-84FE-5BF2AA1CAAA7}" type="slidenum">
              <a:rPr lang="es-ES" smtClean="0"/>
              <a:pPr/>
              <a:t>23</a:t>
            </a:fld>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1 Marcador de imagen de diapositiva"/>
          <p:cNvSpPr>
            <a:spLocks noGrp="1" noRot="1" noChangeAspect="1" noTextEdit="1"/>
          </p:cNvSpPr>
          <p:nvPr>
            <p:ph type="sldImg"/>
          </p:nvPr>
        </p:nvSpPr>
        <p:spPr>
          <a:ln/>
        </p:spPr>
      </p:sp>
      <p:sp>
        <p:nvSpPr>
          <p:cNvPr id="15360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3604" name="3 Marcador de número de diapositiva"/>
          <p:cNvSpPr>
            <a:spLocks noGrp="1"/>
          </p:cNvSpPr>
          <p:nvPr>
            <p:ph type="sldNum" sz="quarter" idx="5"/>
          </p:nvPr>
        </p:nvSpPr>
        <p:spPr>
          <a:noFill/>
        </p:spPr>
        <p:txBody>
          <a:bodyPr/>
          <a:lstStyle/>
          <a:p>
            <a:fld id="{0E51DA87-053F-4D26-9E73-B3ABF9518D79}" type="slidenum">
              <a:rPr lang="es-ES" smtClean="0"/>
              <a:pPr/>
              <a:t>24</a:t>
            </a:fld>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1 Marcador de imagen de diapositiva"/>
          <p:cNvSpPr>
            <a:spLocks noGrp="1" noRot="1" noChangeAspect="1" noTextEdit="1"/>
          </p:cNvSpPr>
          <p:nvPr>
            <p:ph type="sldImg"/>
          </p:nvPr>
        </p:nvSpPr>
        <p:spPr>
          <a:ln/>
        </p:spPr>
      </p:sp>
      <p:sp>
        <p:nvSpPr>
          <p:cNvPr id="15462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4628" name="3 Marcador de número de diapositiva"/>
          <p:cNvSpPr>
            <a:spLocks noGrp="1"/>
          </p:cNvSpPr>
          <p:nvPr>
            <p:ph type="sldNum" sz="quarter" idx="5"/>
          </p:nvPr>
        </p:nvSpPr>
        <p:spPr>
          <a:noFill/>
        </p:spPr>
        <p:txBody>
          <a:bodyPr/>
          <a:lstStyle/>
          <a:p>
            <a:fld id="{1A425216-2D7E-4EF3-8203-DD2415540407}" type="slidenum">
              <a:rPr lang="es-ES" smtClean="0"/>
              <a:pPr/>
              <a:t>25</a:t>
            </a:fld>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1 Marcador de imagen de diapositiva"/>
          <p:cNvSpPr>
            <a:spLocks noGrp="1" noRot="1" noChangeAspect="1" noTextEdit="1"/>
          </p:cNvSpPr>
          <p:nvPr>
            <p:ph type="sldImg"/>
          </p:nvPr>
        </p:nvSpPr>
        <p:spPr>
          <a:ln/>
        </p:spPr>
      </p:sp>
      <p:sp>
        <p:nvSpPr>
          <p:cNvPr id="15565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5652" name="3 Marcador de número de diapositiva"/>
          <p:cNvSpPr>
            <a:spLocks noGrp="1"/>
          </p:cNvSpPr>
          <p:nvPr>
            <p:ph type="sldNum" sz="quarter" idx="5"/>
          </p:nvPr>
        </p:nvSpPr>
        <p:spPr>
          <a:noFill/>
        </p:spPr>
        <p:txBody>
          <a:bodyPr/>
          <a:lstStyle/>
          <a:p>
            <a:fld id="{6CFA233A-333D-4CD7-B85F-AF15DEEF3CEF}" type="slidenum">
              <a:rPr lang="es-ES" smtClean="0"/>
              <a:pPr/>
              <a:t>26</a:t>
            </a:fld>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1 Marcador de imagen de diapositiva"/>
          <p:cNvSpPr>
            <a:spLocks noGrp="1" noRot="1" noChangeAspect="1" noTextEdit="1"/>
          </p:cNvSpPr>
          <p:nvPr>
            <p:ph type="sldImg"/>
          </p:nvPr>
        </p:nvSpPr>
        <p:spPr>
          <a:ln/>
        </p:spPr>
      </p:sp>
      <p:sp>
        <p:nvSpPr>
          <p:cNvPr id="15667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6676" name="3 Marcador de número de diapositiva"/>
          <p:cNvSpPr>
            <a:spLocks noGrp="1"/>
          </p:cNvSpPr>
          <p:nvPr>
            <p:ph type="sldNum" sz="quarter" idx="5"/>
          </p:nvPr>
        </p:nvSpPr>
        <p:spPr>
          <a:noFill/>
        </p:spPr>
        <p:txBody>
          <a:bodyPr/>
          <a:lstStyle/>
          <a:p>
            <a:fld id="{8CB7E000-CC9E-4B8C-8441-0ACF12FAC57B}" type="slidenum">
              <a:rPr lang="es-ES" smtClean="0"/>
              <a:pPr/>
              <a:t>27</a:t>
            </a:fld>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1 Marcador de imagen de diapositiva"/>
          <p:cNvSpPr>
            <a:spLocks noGrp="1" noRot="1" noChangeAspect="1" noTextEdit="1"/>
          </p:cNvSpPr>
          <p:nvPr>
            <p:ph type="sldImg"/>
          </p:nvPr>
        </p:nvSpPr>
        <p:spPr>
          <a:ln/>
        </p:spPr>
      </p:sp>
      <p:sp>
        <p:nvSpPr>
          <p:cNvPr id="15769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7700" name="3 Marcador de número de diapositiva"/>
          <p:cNvSpPr>
            <a:spLocks noGrp="1"/>
          </p:cNvSpPr>
          <p:nvPr>
            <p:ph type="sldNum" sz="quarter" idx="5"/>
          </p:nvPr>
        </p:nvSpPr>
        <p:spPr>
          <a:noFill/>
        </p:spPr>
        <p:txBody>
          <a:bodyPr/>
          <a:lstStyle/>
          <a:p>
            <a:fld id="{BD737353-EDAE-44CC-BB8A-94C9C50AB97E}" type="slidenum">
              <a:rPr lang="es-ES" smtClean="0"/>
              <a:pPr/>
              <a:t>28</a:t>
            </a:fld>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1 Marcador de imagen de diapositiva"/>
          <p:cNvSpPr>
            <a:spLocks noGrp="1" noRot="1" noChangeAspect="1" noTextEdit="1"/>
          </p:cNvSpPr>
          <p:nvPr>
            <p:ph type="sldImg"/>
          </p:nvPr>
        </p:nvSpPr>
        <p:spPr>
          <a:ln/>
        </p:spPr>
      </p:sp>
      <p:sp>
        <p:nvSpPr>
          <p:cNvPr id="15872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58724" name="3 Marcador de número de diapositiva"/>
          <p:cNvSpPr>
            <a:spLocks noGrp="1"/>
          </p:cNvSpPr>
          <p:nvPr>
            <p:ph type="sldNum" sz="quarter" idx="5"/>
          </p:nvPr>
        </p:nvSpPr>
        <p:spPr>
          <a:noFill/>
        </p:spPr>
        <p:txBody>
          <a:bodyPr/>
          <a:lstStyle/>
          <a:p>
            <a:fld id="{272325C1-8DF4-4CE2-B6CC-0313D0270184}" type="slidenum">
              <a:rPr lang="es-ES" smtClean="0"/>
              <a:pPr/>
              <a:t>29</a:t>
            </a:fld>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1 Marcador de imagen de diapositiva"/>
          <p:cNvSpPr>
            <a:spLocks noGrp="1" noRot="1" noChangeAspect="1" noTextEdit="1"/>
          </p:cNvSpPr>
          <p:nvPr>
            <p:ph type="sldImg"/>
          </p:nvPr>
        </p:nvSpPr>
        <p:spPr>
          <a:ln/>
        </p:spPr>
      </p:sp>
      <p:sp>
        <p:nvSpPr>
          <p:cNvPr id="159747" name="2 Marcador de notas"/>
          <p:cNvSpPr>
            <a:spLocks noGrp="1"/>
          </p:cNvSpPr>
          <p:nvPr>
            <p:ph type="body" idx="1"/>
          </p:nvPr>
        </p:nvSpPr>
        <p:spPr>
          <a:noFill/>
          <a:ln/>
        </p:spPr>
        <p:txBody>
          <a:bodyPr/>
          <a:lstStyle/>
          <a:p>
            <a:endParaRPr lang="es-ES" smtClean="0"/>
          </a:p>
        </p:txBody>
      </p:sp>
      <p:sp>
        <p:nvSpPr>
          <p:cNvPr id="159748" name="3 Marcador de número de diapositiva"/>
          <p:cNvSpPr>
            <a:spLocks noGrp="1"/>
          </p:cNvSpPr>
          <p:nvPr>
            <p:ph type="sldNum" sz="quarter" idx="5"/>
          </p:nvPr>
        </p:nvSpPr>
        <p:spPr>
          <a:noFill/>
        </p:spPr>
        <p:txBody>
          <a:bodyPr/>
          <a:lstStyle/>
          <a:p>
            <a:fld id="{CCD04DFB-5803-462E-BDAF-5B0DACF0E766}" type="slidenum">
              <a:rPr lang="es-ES" smtClean="0"/>
              <a:pPr/>
              <a:t>30</a:t>
            </a:fld>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1 Marcador de imagen de diapositiva"/>
          <p:cNvSpPr>
            <a:spLocks noGrp="1" noRot="1" noChangeAspect="1" noTextEdit="1"/>
          </p:cNvSpPr>
          <p:nvPr>
            <p:ph type="sldImg"/>
          </p:nvPr>
        </p:nvSpPr>
        <p:spPr>
          <a:ln/>
        </p:spPr>
      </p:sp>
      <p:sp>
        <p:nvSpPr>
          <p:cNvPr id="16077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60772" name="3 Marcador de número de diapositiva"/>
          <p:cNvSpPr>
            <a:spLocks noGrp="1"/>
          </p:cNvSpPr>
          <p:nvPr>
            <p:ph type="sldNum" sz="quarter" idx="5"/>
          </p:nvPr>
        </p:nvSpPr>
        <p:spPr>
          <a:noFill/>
        </p:spPr>
        <p:txBody>
          <a:bodyPr/>
          <a:lstStyle/>
          <a:p>
            <a:fld id="{BEE91431-7645-49BE-A245-A999BCC2718A}" type="slidenum">
              <a:rPr lang="es-ES" smtClean="0"/>
              <a:pPr/>
              <a:t>31</a:t>
            </a:fld>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1 Marcador de imagen de diapositiva"/>
          <p:cNvSpPr>
            <a:spLocks noGrp="1" noRot="1" noChangeAspect="1" noTextEdit="1"/>
          </p:cNvSpPr>
          <p:nvPr>
            <p:ph type="sldImg"/>
          </p:nvPr>
        </p:nvSpPr>
        <p:spPr>
          <a:ln/>
        </p:spPr>
      </p:sp>
      <p:sp>
        <p:nvSpPr>
          <p:cNvPr id="161795" name="2 Marcador de notas"/>
          <p:cNvSpPr>
            <a:spLocks noGrp="1"/>
          </p:cNvSpPr>
          <p:nvPr>
            <p:ph type="body" idx="1"/>
          </p:nvPr>
        </p:nvSpPr>
        <p:spPr>
          <a:noFill/>
          <a:ln/>
        </p:spPr>
        <p:txBody>
          <a:bodyPr/>
          <a:lstStyle/>
          <a:p>
            <a:endParaRPr lang="es-ES" smtClean="0"/>
          </a:p>
        </p:txBody>
      </p:sp>
      <p:sp>
        <p:nvSpPr>
          <p:cNvPr id="161796" name="3 Marcador de número de diapositiva"/>
          <p:cNvSpPr>
            <a:spLocks noGrp="1"/>
          </p:cNvSpPr>
          <p:nvPr>
            <p:ph type="sldNum" sz="quarter" idx="5"/>
          </p:nvPr>
        </p:nvSpPr>
        <p:spPr>
          <a:noFill/>
        </p:spPr>
        <p:txBody>
          <a:bodyPr/>
          <a:lstStyle/>
          <a:p>
            <a:fld id="{A5E8A5B0-6DDB-42C5-87AF-C9AA755B0A74}" type="slidenum">
              <a:rPr lang="es-ES_tradnl" smtClean="0"/>
              <a:pPr/>
              <a:t>32</a:t>
            </a:fld>
            <a:endParaRPr lang="es-ES_tradnl"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1 Marcador de imagen de diapositiva"/>
          <p:cNvSpPr>
            <a:spLocks noGrp="1" noRot="1" noChangeAspect="1" noTextEdit="1"/>
          </p:cNvSpPr>
          <p:nvPr>
            <p:ph type="sldImg"/>
          </p:nvPr>
        </p:nvSpPr>
        <p:spPr>
          <a:ln/>
        </p:spPr>
      </p:sp>
      <p:sp>
        <p:nvSpPr>
          <p:cNvPr id="162819" name="2 Marcador de notas"/>
          <p:cNvSpPr>
            <a:spLocks noGrp="1"/>
          </p:cNvSpPr>
          <p:nvPr>
            <p:ph type="body" idx="1"/>
          </p:nvPr>
        </p:nvSpPr>
        <p:spPr>
          <a:noFill/>
          <a:ln/>
        </p:spPr>
        <p:txBody>
          <a:bodyPr/>
          <a:lstStyle/>
          <a:p>
            <a:endParaRPr lang="es-ES" smtClean="0"/>
          </a:p>
        </p:txBody>
      </p:sp>
      <p:sp>
        <p:nvSpPr>
          <p:cNvPr id="162820" name="3 Marcador de número de diapositiva"/>
          <p:cNvSpPr>
            <a:spLocks noGrp="1"/>
          </p:cNvSpPr>
          <p:nvPr>
            <p:ph type="sldNum" sz="quarter" idx="5"/>
          </p:nvPr>
        </p:nvSpPr>
        <p:spPr>
          <a:noFill/>
        </p:spPr>
        <p:txBody>
          <a:bodyPr/>
          <a:lstStyle/>
          <a:p>
            <a:fld id="{EF071539-70BE-4F88-96C9-EF093BEACD82}" type="slidenum">
              <a:rPr lang="es-ES_tradnl" smtClean="0"/>
              <a:pPr/>
              <a:t>33</a:t>
            </a:fld>
            <a:endParaRPr lang="es-ES_tradnl"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1 Marcador de imagen de diapositiva"/>
          <p:cNvSpPr>
            <a:spLocks noGrp="1" noRot="1" noChangeAspect="1" noTextEdit="1"/>
          </p:cNvSpPr>
          <p:nvPr>
            <p:ph type="sldImg"/>
          </p:nvPr>
        </p:nvSpPr>
        <p:spPr>
          <a:ln/>
        </p:spPr>
      </p:sp>
      <p:sp>
        <p:nvSpPr>
          <p:cNvPr id="163843" name="2 Marcador de notas"/>
          <p:cNvSpPr>
            <a:spLocks noGrp="1"/>
          </p:cNvSpPr>
          <p:nvPr>
            <p:ph type="body" idx="1"/>
          </p:nvPr>
        </p:nvSpPr>
        <p:spPr>
          <a:noFill/>
          <a:ln/>
        </p:spPr>
        <p:txBody>
          <a:bodyPr/>
          <a:lstStyle/>
          <a:p>
            <a:endParaRPr lang="es-ES" smtClean="0"/>
          </a:p>
        </p:txBody>
      </p:sp>
      <p:sp>
        <p:nvSpPr>
          <p:cNvPr id="163844" name="3 Marcador de número de diapositiva"/>
          <p:cNvSpPr>
            <a:spLocks noGrp="1"/>
          </p:cNvSpPr>
          <p:nvPr>
            <p:ph type="sldNum" sz="quarter" idx="5"/>
          </p:nvPr>
        </p:nvSpPr>
        <p:spPr>
          <a:noFill/>
        </p:spPr>
        <p:txBody>
          <a:bodyPr/>
          <a:lstStyle/>
          <a:p>
            <a:fld id="{BA49EBCD-AB50-4172-89D9-AE96DD4A7759}" type="slidenum">
              <a:rPr lang="es-ES_tradnl" smtClean="0"/>
              <a:pPr/>
              <a:t>34</a:t>
            </a:fld>
            <a:endParaRPr lang="es-ES_tradnl"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1 Marcador de imagen de diapositiva"/>
          <p:cNvSpPr>
            <a:spLocks noGrp="1" noRot="1" noChangeAspect="1" noTextEdit="1"/>
          </p:cNvSpPr>
          <p:nvPr>
            <p:ph type="sldImg"/>
          </p:nvPr>
        </p:nvSpPr>
        <p:spPr>
          <a:ln/>
        </p:spPr>
      </p:sp>
      <p:sp>
        <p:nvSpPr>
          <p:cNvPr id="164867" name="2 Marcador de notas"/>
          <p:cNvSpPr>
            <a:spLocks noGrp="1"/>
          </p:cNvSpPr>
          <p:nvPr>
            <p:ph type="body" idx="1"/>
          </p:nvPr>
        </p:nvSpPr>
        <p:spPr>
          <a:noFill/>
          <a:ln/>
        </p:spPr>
        <p:txBody>
          <a:bodyPr/>
          <a:lstStyle/>
          <a:p>
            <a:endParaRPr lang="es-ES" smtClean="0"/>
          </a:p>
        </p:txBody>
      </p:sp>
      <p:sp>
        <p:nvSpPr>
          <p:cNvPr id="164868" name="3 Marcador de número de diapositiva"/>
          <p:cNvSpPr>
            <a:spLocks noGrp="1"/>
          </p:cNvSpPr>
          <p:nvPr>
            <p:ph type="sldNum" sz="quarter" idx="5"/>
          </p:nvPr>
        </p:nvSpPr>
        <p:spPr>
          <a:noFill/>
        </p:spPr>
        <p:txBody>
          <a:bodyPr/>
          <a:lstStyle/>
          <a:p>
            <a:fld id="{298CE062-B114-4FBE-8AE4-C6D266BA1A91}" type="slidenum">
              <a:rPr lang="es-ES_tradnl" smtClean="0"/>
              <a:pPr/>
              <a:t>35</a:t>
            </a:fld>
            <a:endParaRPr lang="es-ES_tradnl"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1 Marcador de imagen de diapositiva"/>
          <p:cNvSpPr>
            <a:spLocks noGrp="1" noRot="1" noChangeAspect="1" noTextEdit="1"/>
          </p:cNvSpPr>
          <p:nvPr>
            <p:ph type="sldImg"/>
          </p:nvPr>
        </p:nvSpPr>
        <p:spPr>
          <a:ln/>
        </p:spPr>
      </p:sp>
      <p:sp>
        <p:nvSpPr>
          <p:cNvPr id="165891" name="2 Marcador de notas"/>
          <p:cNvSpPr>
            <a:spLocks noGrp="1"/>
          </p:cNvSpPr>
          <p:nvPr>
            <p:ph type="body" idx="1"/>
          </p:nvPr>
        </p:nvSpPr>
        <p:spPr>
          <a:noFill/>
          <a:ln/>
        </p:spPr>
        <p:txBody>
          <a:bodyPr/>
          <a:lstStyle/>
          <a:p>
            <a:endParaRPr lang="es-ES" smtClean="0"/>
          </a:p>
        </p:txBody>
      </p:sp>
      <p:sp>
        <p:nvSpPr>
          <p:cNvPr id="165892" name="3 Marcador de número de diapositiva"/>
          <p:cNvSpPr>
            <a:spLocks noGrp="1"/>
          </p:cNvSpPr>
          <p:nvPr>
            <p:ph type="sldNum" sz="quarter" idx="5"/>
          </p:nvPr>
        </p:nvSpPr>
        <p:spPr>
          <a:noFill/>
        </p:spPr>
        <p:txBody>
          <a:bodyPr/>
          <a:lstStyle/>
          <a:p>
            <a:fld id="{5635C0BC-B59C-4606-84C9-CA719CC422E4}" type="slidenum">
              <a:rPr lang="es-ES_tradnl" smtClean="0"/>
              <a:pPr/>
              <a:t>36</a:t>
            </a:fld>
            <a:endParaRPr lang="es-ES_tradnl"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1 Marcador de imagen de diapositiva"/>
          <p:cNvSpPr>
            <a:spLocks noGrp="1" noRot="1" noChangeAspect="1" noTextEdit="1"/>
          </p:cNvSpPr>
          <p:nvPr>
            <p:ph type="sldImg"/>
          </p:nvPr>
        </p:nvSpPr>
        <p:spPr>
          <a:ln/>
        </p:spPr>
      </p:sp>
      <p:sp>
        <p:nvSpPr>
          <p:cNvPr id="166915" name="2 Marcador de notas"/>
          <p:cNvSpPr>
            <a:spLocks noGrp="1"/>
          </p:cNvSpPr>
          <p:nvPr>
            <p:ph type="body" idx="1"/>
          </p:nvPr>
        </p:nvSpPr>
        <p:spPr>
          <a:noFill/>
          <a:ln/>
        </p:spPr>
        <p:txBody>
          <a:bodyPr/>
          <a:lstStyle/>
          <a:p>
            <a:endParaRPr lang="es-ES" smtClean="0"/>
          </a:p>
        </p:txBody>
      </p:sp>
      <p:sp>
        <p:nvSpPr>
          <p:cNvPr id="166916" name="3 Marcador de número de diapositiva"/>
          <p:cNvSpPr>
            <a:spLocks noGrp="1"/>
          </p:cNvSpPr>
          <p:nvPr>
            <p:ph type="sldNum" sz="quarter" idx="5"/>
          </p:nvPr>
        </p:nvSpPr>
        <p:spPr>
          <a:noFill/>
        </p:spPr>
        <p:txBody>
          <a:bodyPr/>
          <a:lstStyle/>
          <a:p>
            <a:fld id="{DA0D5037-0C5D-44C5-968F-A46C94043258}" type="slidenum">
              <a:rPr lang="es-ES_tradnl" smtClean="0"/>
              <a:pPr/>
              <a:t>37</a:t>
            </a:fld>
            <a:endParaRPr lang="es-ES_tradnl"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1 Marcador de imagen de diapositiva"/>
          <p:cNvSpPr>
            <a:spLocks noGrp="1" noRot="1" noChangeAspect="1" noTextEdit="1"/>
          </p:cNvSpPr>
          <p:nvPr>
            <p:ph type="sldImg"/>
          </p:nvPr>
        </p:nvSpPr>
        <p:spPr>
          <a:ln/>
        </p:spPr>
      </p:sp>
      <p:sp>
        <p:nvSpPr>
          <p:cNvPr id="167939" name="2 Marcador de notas"/>
          <p:cNvSpPr>
            <a:spLocks noGrp="1"/>
          </p:cNvSpPr>
          <p:nvPr>
            <p:ph type="body" idx="1"/>
          </p:nvPr>
        </p:nvSpPr>
        <p:spPr>
          <a:noFill/>
          <a:ln/>
        </p:spPr>
        <p:txBody>
          <a:bodyPr/>
          <a:lstStyle/>
          <a:p>
            <a:endParaRPr lang="es-ES" smtClean="0"/>
          </a:p>
        </p:txBody>
      </p:sp>
      <p:sp>
        <p:nvSpPr>
          <p:cNvPr id="167940" name="3 Marcador de número de diapositiva"/>
          <p:cNvSpPr>
            <a:spLocks noGrp="1"/>
          </p:cNvSpPr>
          <p:nvPr>
            <p:ph type="sldNum" sz="quarter" idx="5"/>
          </p:nvPr>
        </p:nvSpPr>
        <p:spPr>
          <a:noFill/>
        </p:spPr>
        <p:txBody>
          <a:bodyPr/>
          <a:lstStyle/>
          <a:p>
            <a:fld id="{815F0054-CEA7-4AD9-920F-52C95F6BFF6A}" type="slidenum">
              <a:rPr lang="es-ES_tradnl" smtClean="0"/>
              <a:pPr/>
              <a:t>38</a:t>
            </a:fld>
            <a:endParaRPr lang="es-ES_tradnl"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1 Marcador de imagen de diapositiva"/>
          <p:cNvSpPr>
            <a:spLocks noGrp="1" noRot="1" noChangeAspect="1" noTextEdit="1"/>
          </p:cNvSpPr>
          <p:nvPr>
            <p:ph type="sldImg"/>
          </p:nvPr>
        </p:nvSpPr>
        <p:spPr>
          <a:ln/>
        </p:spPr>
      </p:sp>
      <p:sp>
        <p:nvSpPr>
          <p:cNvPr id="168963" name="2 Marcador de notas"/>
          <p:cNvSpPr>
            <a:spLocks noGrp="1"/>
          </p:cNvSpPr>
          <p:nvPr>
            <p:ph type="body" idx="1"/>
          </p:nvPr>
        </p:nvSpPr>
        <p:spPr>
          <a:noFill/>
          <a:ln/>
        </p:spPr>
        <p:txBody>
          <a:bodyPr/>
          <a:lstStyle/>
          <a:p>
            <a:endParaRPr lang="es-ES" smtClean="0"/>
          </a:p>
        </p:txBody>
      </p:sp>
      <p:sp>
        <p:nvSpPr>
          <p:cNvPr id="168964" name="3 Marcador de número de diapositiva"/>
          <p:cNvSpPr>
            <a:spLocks noGrp="1"/>
          </p:cNvSpPr>
          <p:nvPr>
            <p:ph type="sldNum" sz="quarter" idx="5"/>
          </p:nvPr>
        </p:nvSpPr>
        <p:spPr>
          <a:noFill/>
        </p:spPr>
        <p:txBody>
          <a:bodyPr/>
          <a:lstStyle/>
          <a:p>
            <a:fld id="{C8523F12-509B-4DEE-B3BE-45AFED1D2398}" type="slidenum">
              <a:rPr lang="es-ES_tradnl" smtClean="0"/>
              <a:pPr/>
              <a:t>39</a:t>
            </a:fld>
            <a:endParaRPr lang="es-ES_tradnl"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1 Marcador de imagen de diapositiva"/>
          <p:cNvSpPr>
            <a:spLocks noGrp="1" noRot="1" noChangeAspect="1" noTextEdit="1"/>
          </p:cNvSpPr>
          <p:nvPr>
            <p:ph type="sldImg"/>
          </p:nvPr>
        </p:nvSpPr>
        <p:spPr>
          <a:ln/>
        </p:spPr>
      </p:sp>
      <p:sp>
        <p:nvSpPr>
          <p:cNvPr id="169987" name="2 Marcador de notas"/>
          <p:cNvSpPr>
            <a:spLocks noGrp="1"/>
          </p:cNvSpPr>
          <p:nvPr>
            <p:ph type="body" idx="1"/>
          </p:nvPr>
        </p:nvSpPr>
        <p:spPr>
          <a:noFill/>
          <a:ln/>
        </p:spPr>
        <p:txBody>
          <a:bodyPr/>
          <a:lstStyle/>
          <a:p>
            <a:endParaRPr lang="es-ES" smtClean="0"/>
          </a:p>
        </p:txBody>
      </p:sp>
      <p:sp>
        <p:nvSpPr>
          <p:cNvPr id="169988" name="3 Marcador de número de diapositiva"/>
          <p:cNvSpPr>
            <a:spLocks noGrp="1"/>
          </p:cNvSpPr>
          <p:nvPr>
            <p:ph type="sldNum" sz="quarter" idx="5"/>
          </p:nvPr>
        </p:nvSpPr>
        <p:spPr>
          <a:noFill/>
        </p:spPr>
        <p:txBody>
          <a:bodyPr/>
          <a:lstStyle/>
          <a:p>
            <a:fld id="{9D04B8B9-50AF-4211-8EB8-6AEF95972A23}" type="slidenum">
              <a:rPr lang="es-ES_tradnl" smtClean="0"/>
              <a:pPr/>
              <a:t>40</a:t>
            </a:fld>
            <a:endParaRPr lang="es-ES_tradnl"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1 Marcador de imagen de diapositiva"/>
          <p:cNvSpPr>
            <a:spLocks noGrp="1" noRot="1" noChangeAspect="1" noTextEdit="1"/>
          </p:cNvSpPr>
          <p:nvPr>
            <p:ph type="sldImg"/>
          </p:nvPr>
        </p:nvSpPr>
        <p:spPr>
          <a:ln/>
        </p:spPr>
      </p:sp>
      <p:sp>
        <p:nvSpPr>
          <p:cNvPr id="171011" name="2 Marcador de notas"/>
          <p:cNvSpPr>
            <a:spLocks noGrp="1"/>
          </p:cNvSpPr>
          <p:nvPr>
            <p:ph type="body" idx="1"/>
          </p:nvPr>
        </p:nvSpPr>
        <p:spPr>
          <a:noFill/>
          <a:ln/>
        </p:spPr>
        <p:txBody>
          <a:bodyPr/>
          <a:lstStyle/>
          <a:p>
            <a:endParaRPr lang="es-ES" smtClean="0"/>
          </a:p>
        </p:txBody>
      </p:sp>
      <p:sp>
        <p:nvSpPr>
          <p:cNvPr id="171012" name="3 Marcador de número de diapositiva"/>
          <p:cNvSpPr>
            <a:spLocks noGrp="1"/>
          </p:cNvSpPr>
          <p:nvPr>
            <p:ph type="sldNum" sz="quarter" idx="5"/>
          </p:nvPr>
        </p:nvSpPr>
        <p:spPr>
          <a:noFill/>
        </p:spPr>
        <p:txBody>
          <a:bodyPr/>
          <a:lstStyle/>
          <a:p>
            <a:fld id="{3505ACC3-2AC8-4D8E-94C5-8296F214F288}" type="slidenum">
              <a:rPr lang="es-ES_tradnl" smtClean="0"/>
              <a:pPr/>
              <a:t>41</a:t>
            </a:fld>
            <a:endParaRPr lang="es-ES_tradnl"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1 Marcador de imagen de diapositiva"/>
          <p:cNvSpPr>
            <a:spLocks noGrp="1" noRot="1" noChangeAspect="1" noTextEdit="1"/>
          </p:cNvSpPr>
          <p:nvPr>
            <p:ph type="sldImg"/>
          </p:nvPr>
        </p:nvSpPr>
        <p:spPr>
          <a:ln/>
        </p:spPr>
      </p:sp>
      <p:sp>
        <p:nvSpPr>
          <p:cNvPr id="172035" name="2 Marcador de notas"/>
          <p:cNvSpPr>
            <a:spLocks noGrp="1"/>
          </p:cNvSpPr>
          <p:nvPr>
            <p:ph type="body" idx="1"/>
          </p:nvPr>
        </p:nvSpPr>
        <p:spPr>
          <a:noFill/>
          <a:ln/>
        </p:spPr>
        <p:txBody>
          <a:bodyPr/>
          <a:lstStyle/>
          <a:p>
            <a:endParaRPr lang="es-ES" smtClean="0"/>
          </a:p>
        </p:txBody>
      </p:sp>
      <p:sp>
        <p:nvSpPr>
          <p:cNvPr id="172036" name="3 Marcador de número de diapositiva"/>
          <p:cNvSpPr>
            <a:spLocks noGrp="1"/>
          </p:cNvSpPr>
          <p:nvPr>
            <p:ph type="sldNum" sz="quarter" idx="5"/>
          </p:nvPr>
        </p:nvSpPr>
        <p:spPr>
          <a:noFill/>
        </p:spPr>
        <p:txBody>
          <a:bodyPr/>
          <a:lstStyle/>
          <a:p>
            <a:fld id="{47B99D44-5BAB-47C6-8671-2665D2B5587E}" type="slidenum">
              <a:rPr lang="es-ES_tradnl" smtClean="0"/>
              <a:pPr/>
              <a:t>42</a:t>
            </a:fld>
            <a:endParaRPr lang="es-ES_tradnl"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1 Marcador de imagen de diapositiva"/>
          <p:cNvSpPr>
            <a:spLocks noGrp="1" noRot="1" noChangeAspect="1" noTextEdit="1"/>
          </p:cNvSpPr>
          <p:nvPr>
            <p:ph type="sldImg"/>
          </p:nvPr>
        </p:nvSpPr>
        <p:spPr>
          <a:ln/>
        </p:spPr>
      </p:sp>
      <p:sp>
        <p:nvSpPr>
          <p:cNvPr id="17305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73060" name="3 Marcador de número de diapositiva"/>
          <p:cNvSpPr>
            <a:spLocks noGrp="1"/>
          </p:cNvSpPr>
          <p:nvPr>
            <p:ph type="sldNum" sz="quarter" idx="5"/>
          </p:nvPr>
        </p:nvSpPr>
        <p:spPr>
          <a:noFill/>
        </p:spPr>
        <p:txBody>
          <a:bodyPr/>
          <a:lstStyle/>
          <a:p>
            <a:fld id="{F3A9AC92-426B-46F4-8ABF-B7EAF4749164}" type="slidenum">
              <a:rPr lang="es-ES" smtClean="0"/>
              <a:pPr/>
              <a:t>43</a:t>
            </a:fld>
            <a:endParaRPr lang="es-E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1 Marcador de imagen de diapositiva"/>
          <p:cNvSpPr>
            <a:spLocks noGrp="1" noRot="1" noChangeAspect="1" noTextEdit="1"/>
          </p:cNvSpPr>
          <p:nvPr>
            <p:ph type="sldImg"/>
          </p:nvPr>
        </p:nvSpPr>
        <p:spPr>
          <a:ln/>
        </p:spPr>
      </p:sp>
      <p:sp>
        <p:nvSpPr>
          <p:cNvPr id="17408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74084" name="3 Marcador de número de diapositiva"/>
          <p:cNvSpPr>
            <a:spLocks noGrp="1"/>
          </p:cNvSpPr>
          <p:nvPr>
            <p:ph type="sldNum" sz="quarter" idx="5"/>
          </p:nvPr>
        </p:nvSpPr>
        <p:spPr>
          <a:noFill/>
        </p:spPr>
        <p:txBody>
          <a:bodyPr/>
          <a:lstStyle/>
          <a:p>
            <a:fld id="{5BDF410D-4E0D-4394-B229-5BFC82D88596}" type="slidenum">
              <a:rPr lang="es-ES" smtClean="0"/>
              <a:pPr/>
              <a:t>44</a:t>
            </a:fld>
            <a:endParaRPr lang="es-E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1 Marcador de imagen de diapositiva"/>
          <p:cNvSpPr>
            <a:spLocks noGrp="1" noRot="1" noChangeAspect="1" noTextEdit="1"/>
          </p:cNvSpPr>
          <p:nvPr>
            <p:ph type="sldImg"/>
          </p:nvPr>
        </p:nvSpPr>
        <p:spPr>
          <a:ln/>
        </p:spPr>
      </p:sp>
      <p:sp>
        <p:nvSpPr>
          <p:cNvPr id="17510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75108" name="3 Marcador de número de diapositiva"/>
          <p:cNvSpPr>
            <a:spLocks noGrp="1"/>
          </p:cNvSpPr>
          <p:nvPr>
            <p:ph type="sldNum" sz="quarter" idx="5"/>
          </p:nvPr>
        </p:nvSpPr>
        <p:spPr>
          <a:noFill/>
        </p:spPr>
        <p:txBody>
          <a:bodyPr/>
          <a:lstStyle/>
          <a:p>
            <a:fld id="{6282D32A-AD6A-4748-85C6-FCB410FD0988}" type="slidenum">
              <a:rPr lang="es-ES" smtClean="0"/>
              <a:pPr/>
              <a:t>45</a:t>
            </a:fld>
            <a:endParaRPr lang="es-E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1 Marcador de imagen de diapositiva"/>
          <p:cNvSpPr>
            <a:spLocks noGrp="1" noRot="1" noChangeAspect="1" noTextEdit="1"/>
          </p:cNvSpPr>
          <p:nvPr>
            <p:ph type="sldImg"/>
          </p:nvPr>
        </p:nvSpPr>
        <p:spPr>
          <a:ln/>
        </p:spPr>
      </p:sp>
      <p:sp>
        <p:nvSpPr>
          <p:cNvPr id="17613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76132" name="3 Marcador de número de diapositiva"/>
          <p:cNvSpPr>
            <a:spLocks noGrp="1"/>
          </p:cNvSpPr>
          <p:nvPr>
            <p:ph type="sldNum" sz="quarter" idx="5"/>
          </p:nvPr>
        </p:nvSpPr>
        <p:spPr>
          <a:noFill/>
        </p:spPr>
        <p:txBody>
          <a:bodyPr/>
          <a:lstStyle/>
          <a:p>
            <a:fld id="{B726914C-FB87-4A0D-8AA5-837794D0369B}" type="slidenum">
              <a:rPr lang="es-ES" smtClean="0"/>
              <a:pPr/>
              <a:t>46</a:t>
            </a:fld>
            <a:endParaRPr lang="es-E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1 Marcador de imagen de diapositiva"/>
          <p:cNvSpPr>
            <a:spLocks noGrp="1" noRot="1" noChangeAspect="1" noTextEdit="1"/>
          </p:cNvSpPr>
          <p:nvPr>
            <p:ph type="sldImg"/>
          </p:nvPr>
        </p:nvSpPr>
        <p:spPr>
          <a:ln/>
        </p:spPr>
      </p:sp>
      <p:sp>
        <p:nvSpPr>
          <p:cNvPr id="17715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77156" name="3 Marcador de número de diapositiva"/>
          <p:cNvSpPr>
            <a:spLocks noGrp="1"/>
          </p:cNvSpPr>
          <p:nvPr>
            <p:ph type="sldNum" sz="quarter" idx="5"/>
          </p:nvPr>
        </p:nvSpPr>
        <p:spPr>
          <a:noFill/>
        </p:spPr>
        <p:txBody>
          <a:bodyPr/>
          <a:lstStyle/>
          <a:p>
            <a:fld id="{CAE88534-17FC-49D2-8EDD-1499B66299F7}" type="slidenum">
              <a:rPr lang="es-ES" smtClean="0"/>
              <a:pPr/>
              <a:t>47</a:t>
            </a:fld>
            <a:endParaRPr lang="es-E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1 Marcador de imagen de diapositiva"/>
          <p:cNvSpPr>
            <a:spLocks noGrp="1" noRot="1" noChangeAspect="1" noTextEdit="1"/>
          </p:cNvSpPr>
          <p:nvPr>
            <p:ph type="sldImg"/>
          </p:nvPr>
        </p:nvSpPr>
        <p:spPr>
          <a:ln/>
        </p:spPr>
      </p:sp>
      <p:sp>
        <p:nvSpPr>
          <p:cNvPr id="17817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78180" name="3 Marcador de número de diapositiva"/>
          <p:cNvSpPr>
            <a:spLocks noGrp="1"/>
          </p:cNvSpPr>
          <p:nvPr>
            <p:ph type="sldNum" sz="quarter" idx="5"/>
          </p:nvPr>
        </p:nvSpPr>
        <p:spPr>
          <a:noFill/>
        </p:spPr>
        <p:txBody>
          <a:bodyPr/>
          <a:lstStyle/>
          <a:p>
            <a:fld id="{BC2FA8FD-A09C-497D-8BE9-6E65380479CF}" type="slidenum">
              <a:rPr lang="es-ES" smtClean="0"/>
              <a:pPr/>
              <a:t>48</a:t>
            </a:fld>
            <a:endParaRPr lang="es-E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1 Marcador de imagen de diapositiva"/>
          <p:cNvSpPr>
            <a:spLocks noGrp="1" noRot="1" noChangeAspect="1" noTextEdit="1"/>
          </p:cNvSpPr>
          <p:nvPr>
            <p:ph type="sldImg"/>
          </p:nvPr>
        </p:nvSpPr>
        <p:spPr>
          <a:ln/>
        </p:spPr>
      </p:sp>
      <p:sp>
        <p:nvSpPr>
          <p:cNvPr id="17920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79204" name="3 Marcador de número de diapositiva"/>
          <p:cNvSpPr>
            <a:spLocks noGrp="1"/>
          </p:cNvSpPr>
          <p:nvPr>
            <p:ph type="sldNum" sz="quarter" idx="5"/>
          </p:nvPr>
        </p:nvSpPr>
        <p:spPr>
          <a:noFill/>
        </p:spPr>
        <p:txBody>
          <a:bodyPr/>
          <a:lstStyle/>
          <a:p>
            <a:fld id="{F3929A26-BE3E-4474-A05B-13CFF2B18AFF}" type="slidenum">
              <a:rPr lang="es-ES" smtClean="0"/>
              <a:pPr/>
              <a:t>49</a:t>
            </a:fld>
            <a:endParaRPr lang="es-E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1 Marcador de imagen de diapositiva"/>
          <p:cNvSpPr>
            <a:spLocks noGrp="1" noRot="1" noChangeAspect="1" noTextEdit="1"/>
          </p:cNvSpPr>
          <p:nvPr>
            <p:ph type="sldImg"/>
          </p:nvPr>
        </p:nvSpPr>
        <p:spPr>
          <a:ln/>
        </p:spPr>
      </p:sp>
      <p:sp>
        <p:nvSpPr>
          <p:cNvPr id="180227" name="2 Marcador de notas"/>
          <p:cNvSpPr>
            <a:spLocks noGrp="1"/>
          </p:cNvSpPr>
          <p:nvPr>
            <p:ph type="body" idx="1"/>
          </p:nvPr>
        </p:nvSpPr>
        <p:spPr>
          <a:noFill/>
          <a:ln/>
        </p:spPr>
        <p:txBody>
          <a:bodyPr/>
          <a:lstStyle/>
          <a:p>
            <a:endParaRPr lang="es-ES" smtClean="0"/>
          </a:p>
        </p:txBody>
      </p:sp>
      <p:sp>
        <p:nvSpPr>
          <p:cNvPr id="180228" name="3 Marcador de número de diapositiva"/>
          <p:cNvSpPr>
            <a:spLocks noGrp="1"/>
          </p:cNvSpPr>
          <p:nvPr>
            <p:ph type="sldNum" sz="quarter" idx="5"/>
          </p:nvPr>
        </p:nvSpPr>
        <p:spPr>
          <a:noFill/>
        </p:spPr>
        <p:txBody>
          <a:bodyPr/>
          <a:lstStyle/>
          <a:p>
            <a:fld id="{622B45DF-ADD2-4B94-9CC7-84C28F3C7FDF}" type="slidenum">
              <a:rPr lang="es-ES_tradnl" smtClean="0"/>
              <a:pPr/>
              <a:t>50</a:t>
            </a:fld>
            <a:endParaRPr lang="es-ES_tradnl"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1 Marcador de imagen de diapositiva"/>
          <p:cNvSpPr>
            <a:spLocks noGrp="1" noRot="1" noChangeAspect="1" noTextEdit="1"/>
          </p:cNvSpPr>
          <p:nvPr>
            <p:ph type="sldImg"/>
          </p:nvPr>
        </p:nvSpPr>
        <p:spPr>
          <a:ln/>
        </p:spPr>
      </p:sp>
      <p:sp>
        <p:nvSpPr>
          <p:cNvPr id="18125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1252" name="3 Marcador de número de diapositiva"/>
          <p:cNvSpPr>
            <a:spLocks noGrp="1"/>
          </p:cNvSpPr>
          <p:nvPr>
            <p:ph type="sldNum" sz="quarter" idx="5"/>
          </p:nvPr>
        </p:nvSpPr>
        <p:spPr>
          <a:noFill/>
        </p:spPr>
        <p:txBody>
          <a:bodyPr/>
          <a:lstStyle/>
          <a:p>
            <a:fld id="{30496906-47A2-4469-85C2-543B56A8642A}" type="slidenum">
              <a:rPr lang="es-ES" smtClean="0"/>
              <a:pPr/>
              <a:t>51</a:t>
            </a:fld>
            <a:endParaRPr lang="es-E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1 Marcador de imagen de diapositiva"/>
          <p:cNvSpPr>
            <a:spLocks noGrp="1" noRot="1" noChangeAspect="1" noTextEdit="1"/>
          </p:cNvSpPr>
          <p:nvPr>
            <p:ph type="sldImg"/>
          </p:nvPr>
        </p:nvSpPr>
        <p:spPr>
          <a:ln/>
        </p:spPr>
      </p:sp>
      <p:sp>
        <p:nvSpPr>
          <p:cNvPr id="18227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2276" name="3 Marcador de número de diapositiva"/>
          <p:cNvSpPr>
            <a:spLocks noGrp="1"/>
          </p:cNvSpPr>
          <p:nvPr>
            <p:ph type="sldNum" sz="quarter" idx="5"/>
          </p:nvPr>
        </p:nvSpPr>
        <p:spPr>
          <a:noFill/>
        </p:spPr>
        <p:txBody>
          <a:bodyPr/>
          <a:lstStyle/>
          <a:p>
            <a:fld id="{DD483DCE-3577-477A-8319-CE6997BD187B}" type="slidenum">
              <a:rPr lang="es-ES" smtClean="0"/>
              <a:pPr/>
              <a:t>52</a:t>
            </a:fld>
            <a:endParaRPr lang="es-E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1 Marcador de imagen de diapositiva"/>
          <p:cNvSpPr>
            <a:spLocks noGrp="1" noRot="1" noChangeAspect="1" noTextEdit="1"/>
          </p:cNvSpPr>
          <p:nvPr>
            <p:ph type="sldImg"/>
          </p:nvPr>
        </p:nvSpPr>
        <p:spPr>
          <a:ln/>
        </p:spPr>
      </p:sp>
      <p:sp>
        <p:nvSpPr>
          <p:cNvPr id="18329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3300" name="3 Marcador de número de diapositiva"/>
          <p:cNvSpPr>
            <a:spLocks noGrp="1"/>
          </p:cNvSpPr>
          <p:nvPr>
            <p:ph type="sldNum" sz="quarter" idx="5"/>
          </p:nvPr>
        </p:nvSpPr>
        <p:spPr>
          <a:noFill/>
        </p:spPr>
        <p:txBody>
          <a:bodyPr/>
          <a:lstStyle/>
          <a:p>
            <a:fld id="{07327D60-6A47-4B6A-BF44-D2AEDC948440}" type="slidenum">
              <a:rPr lang="es-ES" smtClean="0"/>
              <a:pPr/>
              <a:t>53</a:t>
            </a:fld>
            <a:endParaRPr lang="es-E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1 Marcador de imagen de diapositiva"/>
          <p:cNvSpPr>
            <a:spLocks noGrp="1" noRot="1" noChangeAspect="1" noTextEdit="1"/>
          </p:cNvSpPr>
          <p:nvPr>
            <p:ph type="sldImg"/>
          </p:nvPr>
        </p:nvSpPr>
        <p:spPr>
          <a:ln/>
        </p:spPr>
      </p:sp>
      <p:sp>
        <p:nvSpPr>
          <p:cNvPr id="18432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4324" name="3 Marcador de número de diapositiva"/>
          <p:cNvSpPr>
            <a:spLocks noGrp="1"/>
          </p:cNvSpPr>
          <p:nvPr>
            <p:ph type="sldNum" sz="quarter" idx="5"/>
          </p:nvPr>
        </p:nvSpPr>
        <p:spPr>
          <a:noFill/>
        </p:spPr>
        <p:txBody>
          <a:bodyPr/>
          <a:lstStyle/>
          <a:p>
            <a:fld id="{0D2715E4-CBA3-4B74-9D48-0B4E5B6BE2B3}" type="slidenum">
              <a:rPr lang="es-ES" smtClean="0"/>
              <a:pPr/>
              <a:t>54</a:t>
            </a:fld>
            <a:endParaRPr lang="es-E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1 Marcador de imagen de diapositiva"/>
          <p:cNvSpPr>
            <a:spLocks noGrp="1" noRot="1" noChangeAspect="1" noTextEdit="1"/>
          </p:cNvSpPr>
          <p:nvPr>
            <p:ph type="sldImg"/>
          </p:nvPr>
        </p:nvSpPr>
        <p:spPr>
          <a:ln/>
        </p:spPr>
      </p:sp>
      <p:sp>
        <p:nvSpPr>
          <p:cNvPr id="18534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5348" name="3 Marcador de número de diapositiva"/>
          <p:cNvSpPr>
            <a:spLocks noGrp="1"/>
          </p:cNvSpPr>
          <p:nvPr>
            <p:ph type="sldNum" sz="quarter" idx="5"/>
          </p:nvPr>
        </p:nvSpPr>
        <p:spPr>
          <a:noFill/>
        </p:spPr>
        <p:txBody>
          <a:bodyPr/>
          <a:lstStyle/>
          <a:p>
            <a:fld id="{28FA05EB-F6E2-4E41-9660-F08FC9CB0D54}" type="slidenum">
              <a:rPr lang="es-ES" smtClean="0"/>
              <a:pPr/>
              <a:t>55</a:t>
            </a:fld>
            <a:endParaRPr lang="es-E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1 Marcador de imagen de diapositiva"/>
          <p:cNvSpPr>
            <a:spLocks noGrp="1" noRot="1" noChangeAspect="1" noTextEdit="1"/>
          </p:cNvSpPr>
          <p:nvPr>
            <p:ph type="sldImg"/>
          </p:nvPr>
        </p:nvSpPr>
        <p:spPr>
          <a:ln/>
        </p:spPr>
      </p:sp>
      <p:sp>
        <p:nvSpPr>
          <p:cNvPr id="18637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6372" name="3 Marcador de número de diapositiva"/>
          <p:cNvSpPr>
            <a:spLocks noGrp="1"/>
          </p:cNvSpPr>
          <p:nvPr>
            <p:ph type="sldNum" sz="quarter" idx="5"/>
          </p:nvPr>
        </p:nvSpPr>
        <p:spPr>
          <a:noFill/>
        </p:spPr>
        <p:txBody>
          <a:bodyPr/>
          <a:lstStyle/>
          <a:p>
            <a:fld id="{15932CAC-C862-44AF-9011-50ED7FD1C546}" type="slidenum">
              <a:rPr lang="es-ES" smtClean="0"/>
              <a:pPr/>
              <a:t>56</a:t>
            </a:fld>
            <a:endParaRPr lang="es-E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1 Marcador de imagen de diapositiva"/>
          <p:cNvSpPr>
            <a:spLocks noGrp="1" noRot="1" noChangeAspect="1" noTextEdit="1"/>
          </p:cNvSpPr>
          <p:nvPr>
            <p:ph type="sldImg"/>
          </p:nvPr>
        </p:nvSpPr>
        <p:spPr>
          <a:ln/>
        </p:spPr>
      </p:sp>
      <p:sp>
        <p:nvSpPr>
          <p:cNvPr id="18739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7396" name="3 Marcador de número de diapositiva"/>
          <p:cNvSpPr>
            <a:spLocks noGrp="1"/>
          </p:cNvSpPr>
          <p:nvPr>
            <p:ph type="sldNum" sz="quarter" idx="5"/>
          </p:nvPr>
        </p:nvSpPr>
        <p:spPr>
          <a:noFill/>
        </p:spPr>
        <p:txBody>
          <a:bodyPr/>
          <a:lstStyle/>
          <a:p>
            <a:fld id="{25B77957-CD16-40FD-83C2-243D898CE642}" type="slidenum">
              <a:rPr lang="es-ES" smtClean="0"/>
              <a:pPr/>
              <a:t>57</a:t>
            </a:fld>
            <a:endParaRPr lang="es-E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1 Marcador de imagen de diapositiva"/>
          <p:cNvSpPr>
            <a:spLocks noGrp="1" noRot="1" noChangeAspect="1" noTextEdit="1"/>
          </p:cNvSpPr>
          <p:nvPr>
            <p:ph type="sldImg"/>
          </p:nvPr>
        </p:nvSpPr>
        <p:spPr>
          <a:ln/>
        </p:spPr>
      </p:sp>
      <p:sp>
        <p:nvSpPr>
          <p:cNvPr id="18841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8420" name="3 Marcador de número de diapositiva"/>
          <p:cNvSpPr>
            <a:spLocks noGrp="1"/>
          </p:cNvSpPr>
          <p:nvPr>
            <p:ph type="sldNum" sz="quarter" idx="5"/>
          </p:nvPr>
        </p:nvSpPr>
        <p:spPr>
          <a:noFill/>
        </p:spPr>
        <p:txBody>
          <a:bodyPr/>
          <a:lstStyle/>
          <a:p>
            <a:fld id="{92CBF9D2-179E-4A2B-81BD-DBFB52227046}" type="slidenum">
              <a:rPr lang="es-ES" smtClean="0"/>
              <a:pPr/>
              <a:t>58</a:t>
            </a:fld>
            <a:endParaRPr lang="es-E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1 Marcador de imagen de diapositiva"/>
          <p:cNvSpPr>
            <a:spLocks noGrp="1" noRot="1" noChangeAspect="1" noTextEdit="1"/>
          </p:cNvSpPr>
          <p:nvPr>
            <p:ph type="sldImg"/>
          </p:nvPr>
        </p:nvSpPr>
        <p:spPr>
          <a:ln/>
        </p:spPr>
      </p:sp>
      <p:sp>
        <p:nvSpPr>
          <p:cNvPr id="18944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89444" name="3 Marcador de número de diapositiva"/>
          <p:cNvSpPr>
            <a:spLocks noGrp="1"/>
          </p:cNvSpPr>
          <p:nvPr>
            <p:ph type="sldNum" sz="quarter" idx="5"/>
          </p:nvPr>
        </p:nvSpPr>
        <p:spPr>
          <a:noFill/>
        </p:spPr>
        <p:txBody>
          <a:bodyPr/>
          <a:lstStyle/>
          <a:p>
            <a:fld id="{D55A547F-7885-4F65-BA39-EBCDC80D10E7}" type="slidenum">
              <a:rPr lang="es-ES" smtClean="0"/>
              <a:pPr/>
              <a:t>59</a:t>
            </a:fld>
            <a:endParaRPr lang="es-E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1 Marcador de imagen de diapositiva"/>
          <p:cNvSpPr>
            <a:spLocks noGrp="1" noRot="1" noChangeAspect="1" noTextEdit="1"/>
          </p:cNvSpPr>
          <p:nvPr>
            <p:ph type="sldImg"/>
          </p:nvPr>
        </p:nvSpPr>
        <p:spPr>
          <a:ln/>
        </p:spPr>
      </p:sp>
      <p:sp>
        <p:nvSpPr>
          <p:cNvPr id="19046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0468" name="3 Marcador de número de diapositiva"/>
          <p:cNvSpPr>
            <a:spLocks noGrp="1"/>
          </p:cNvSpPr>
          <p:nvPr>
            <p:ph type="sldNum" sz="quarter" idx="5"/>
          </p:nvPr>
        </p:nvSpPr>
        <p:spPr>
          <a:noFill/>
        </p:spPr>
        <p:txBody>
          <a:bodyPr/>
          <a:lstStyle/>
          <a:p>
            <a:fld id="{8B921930-3C83-465E-8321-061E29AB1EBC}" type="slidenum">
              <a:rPr lang="es-ES" smtClean="0"/>
              <a:pPr/>
              <a:t>60</a:t>
            </a:fld>
            <a:endParaRPr lang="es-E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1 Marcador de imagen de diapositiva"/>
          <p:cNvSpPr>
            <a:spLocks noGrp="1" noRot="1" noChangeAspect="1" noTextEdit="1"/>
          </p:cNvSpPr>
          <p:nvPr>
            <p:ph type="sldImg"/>
          </p:nvPr>
        </p:nvSpPr>
        <p:spPr>
          <a:ln/>
        </p:spPr>
      </p:sp>
      <p:sp>
        <p:nvSpPr>
          <p:cNvPr id="19149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1492" name="3 Marcador de número de diapositiva"/>
          <p:cNvSpPr>
            <a:spLocks noGrp="1"/>
          </p:cNvSpPr>
          <p:nvPr>
            <p:ph type="sldNum" sz="quarter" idx="5"/>
          </p:nvPr>
        </p:nvSpPr>
        <p:spPr>
          <a:noFill/>
        </p:spPr>
        <p:txBody>
          <a:bodyPr/>
          <a:lstStyle/>
          <a:p>
            <a:fld id="{59FEA2E7-59FF-4D5E-AB0A-17D1DAD11168}" type="slidenum">
              <a:rPr lang="es-ES" smtClean="0"/>
              <a:pPr/>
              <a:t>61</a:t>
            </a:fld>
            <a:endParaRPr lang="es-E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1 Marcador de imagen de diapositiva"/>
          <p:cNvSpPr>
            <a:spLocks noGrp="1" noRot="1" noChangeAspect="1" noTextEdit="1"/>
          </p:cNvSpPr>
          <p:nvPr>
            <p:ph type="sldImg"/>
          </p:nvPr>
        </p:nvSpPr>
        <p:spPr>
          <a:ln/>
        </p:spPr>
      </p:sp>
      <p:sp>
        <p:nvSpPr>
          <p:cNvPr id="19251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2516" name="3 Marcador de número de diapositiva"/>
          <p:cNvSpPr>
            <a:spLocks noGrp="1"/>
          </p:cNvSpPr>
          <p:nvPr>
            <p:ph type="sldNum" sz="quarter" idx="5"/>
          </p:nvPr>
        </p:nvSpPr>
        <p:spPr>
          <a:noFill/>
        </p:spPr>
        <p:txBody>
          <a:bodyPr/>
          <a:lstStyle/>
          <a:p>
            <a:fld id="{FA33AFA8-E178-45FB-B83B-440D6EC6351F}" type="slidenum">
              <a:rPr lang="es-ES" smtClean="0"/>
              <a:pPr/>
              <a:t>62</a:t>
            </a:fld>
            <a:endParaRPr lang="es-E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1 Marcador de imagen de diapositiva"/>
          <p:cNvSpPr>
            <a:spLocks noGrp="1" noRot="1" noChangeAspect="1" noTextEdit="1"/>
          </p:cNvSpPr>
          <p:nvPr>
            <p:ph type="sldImg"/>
          </p:nvPr>
        </p:nvSpPr>
        <p:spPr>
          <a:ln/>
        </p:spPr>
      </p:sp>
      <p:sp>
        <p:nvSpPr>
          <p:cNvPr id="19353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3540" name="3 Marcador de número de diapositiva"/>
          <p:cNvSpPr>
            <a:spLocks noGrp="1"/>
          </p:cNvSpPr>
          <p:nvPr>
            <p:ph type="sldNum" sz="quarter" idx="5"/>
          </p:nvPr>
        </p:nvSpPr>
        <p:spPr>
          <a:noFill/>
        </p:spPr>
        <p:txBody>
          <a:bodyPr/>
          <a:lstStyle/>
          <a:p>
            <a:fld id="{DFC50163-9771-413E-AA09-2DE3A1D33EE8}" type="slidenum">
              <a:rPr lang="es-ES" smtClean="0"/>
              <a:pPr/>
              <a:t>63</a:t>
            </a:fld>
            <a:endParaRPr lang="es-E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1 Marcador de imagen de diapositiva"/>
          <p:cNvSpPr>
            <a:spLocks noGrp="1" noRot="1" noChangeAspect="1" noTextEdit="1"/>
          </p:cNvSpPr>
          <p:nvPr>
            <p:ph type="sldImg"/>
          </p:nvPr>
        </p:nvSpPr>
        <p:spPr>
          <a:ln/>
        </p:spPr>
      </p:sp>
      <p:sp>
        <p:nvSpPr>
          <p:cNvPr id="19456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4564" name="3 Marcador de número de diapositiva"/>
          <p:cNvSpPr>
            <a:spLocks noGrp="1"/>
          </p:cNvSpPr>
          <p:nvPr>
            <p:ph type="sldNum" sz="quarter" idx="5"/>
          </p:nvPr>
        </p:nvSpPr>
        <p:spPr>
          <a:noFill/>
        </p:spPr>
        <p:txBody>
          <a:bodyPr/>
          <a:lstStyle/>
          <a:p>
            <a:fld id="{45EEB5FD-FE43-4BB5-995E-D16FB239C344}" type="slidenum">
              <a:rPr lang="es-ES" smtClean="0"/>
              <a:pPr/>
              <a:t>64</a:t>
            </a:fld>
            <a:endParaRPr lang="es-E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1 Marcador de imagen de diapositiva"/>
          <p:cNvSpPr>
            <a:spLocks noGrp="1" noRot="1" noChangeAspect="1" noTextEdit="1"/>
          </p:cNvSpPr>
          <p:nvPr>
            <p:ph type="sldImg"/>
          </p:nvPr>
        </p:nvSpPr>
        <p:spPr>
          <a:ln/>
        </p:spPr>
      </p:sp>
      <p:sp>
        <p:nvSpPr>
          <p:cNvPr id="19558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5588" name="3 Marcador de número de diapositiva"/>
          <p:cNvSpPr>
            <a:spLocks noGrp="1"/>
          </p:cNvSpPr>
          <p:nvPr>
            <p:ph type="sldNum" sz="quarter" idx="5"/>
          </p:nvPr>
        </p:nvSpPr>
        <p:spPr>
          <a:noFill/>
        </p:spPr>
        <p:txBody>
          <a:bodyPr/>
          <a:lstStyle/>
          <a:p>
            <a:fld id="{AC56EC55-A986-4BD5-A8EB-EC7D09A1E0D0}" type="slidenum">
              <a:rPr lang="es-ES" smtClean="0"/>
              <a:pPr/>
              <a:t>65</a:t>
            </a:fld>
            <a:endParaRPr lang="es-E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1 Marcador de imagen de diapositiva"/>
          <p:cNvSpPr>
            <a:spLocks noGrp="1" noRot="1" noChangeAspect="1" noTextEdit="1"/>
          </p:cNvSpPr>
          <p:nvPr>
            <p:ph type="sldImg"/>
          </p:nvPr>
        </p:nvSpPr>
        <p:spPr>
          <a:ln/>
        </p:spPr>
      </p:sp>
      <p:sp>
        <p:nvSpPr>
          <p:cNvPr id="19661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6612" name="3 Marcador de número de diapositiva"/>
          <p:cNvSpPr>
            <a:spLocks noGrp="1"/>
          </p:cNvSpPr>
          <p:nvPr>
            <p:ph type="sldNum" sz="quarter" idx="5"/>
          </p:nvPr>
        </p:nvSpPr>
        <p:spPr>
          <a:noFill/>
        </p:spPr>
        <p:txBody>
          <a:bodyPr/>
          <a:lstStyle/>
          <a:p>
            <a:fld id="{99835734-93D4-4572-A77E-3671696E97FE}" type="slidenum">
              <a:rPr lang="es-ES" smtClean="0"/>
              <a:pPr/>
              <a:t>66</a:t>
            </a:fld>
            <a:endParaRPr lang="es-E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1 Marcador de imagen de diapositiva"/>
          <p:cNvSpPr>
            <a:spLocks noGrp="1" noRot="1" noChangeAspect="1" noTextEdit="1"/>
          </p:cNvSpPr>
          <p:nvPr>
            <p:ph type="sldImg"/>
          </p:nvPr>
        </p:nvSpPr>
        <p:spPr>
          <a:ln/>
        </p:spPr>
      </p:sp>
      <p:sp>
        <p:nvSpPr>
          <p:cNvPr id="19763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7636" name="3 Marcador de número de diapositiva"/>
          <p:cNvSpPr>
            <a:spLocks noGrp="1"/>
          </p:cNvSpPr>
          <p:nvPr>
            <p:ph type="sldNum" sz="quarter" idx="5"/>
          </p:nvPr>
        </p:nvSpPr>
        <p:spPr>
          <a:noFill/>
        </p:spPr>
        <p:txBody>
          <a:bodyPr/>
          <a:lstStyle/>
          <a:p>
            <a:fld id="{3949AA09-7829-4815-80FB-0BEDBFC75AF2}" type="slidenum">
              <a:rPr lang="es-ES" smtClean="0"/>
              <a:pPr/>
              <a:t>67</a:t>
            </a:fld>
            <a:endParaRPr lang="es-E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1 Marcador de imagen de diapositiva"/>
          <p:cNvSpPr>
            <a:spLocks noGrp="1" noRot="1" noChangeAspect="1" noTextEdit="1"/>
          </p:cNvSpPr>
          <p:nvPr>
            <p:ph type="sldImg"/>
          </p:nvPr>
        </p:nvSpPr>
        <p:spPr>
          <a:ln/>
        </p:spPr>
      </p:sp>
      <p:sp>
        <p:nvSpPr>
          <p:cNvPr id="19865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8660" name="3 Marcador de número de diapositiva"/>
          <p:cNvSpPr>
            <a:spLocks noGrp="1"/>
          </p:cNvSpPr>
          <p:nvPr>
            <p:ph type="sldNum" sz="quarter" idx="5"/>
          </p:nvPr>
        </p:nvSpPr>
        <p:spPr>
          <a:noFill/>
        </p:spPr>
        <p:txBody>
          <a:bodyPr/>
          <a:lstStyle/>
          <a:p>
            <a:fld id="{A45B7002-4E3C-46E3-9271-1FFCD03F82D9}" type="slidenum">
              <a:rPr lang="es-ES" smtClean="0"/>
              <a:pPr/>
              <a:t>68</a:t>
            </a:fld>
            <a:endParaRPr lang="es-E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1 Marcador de imagen de diapositiva"/>
          <p:cNvSpPr>
            <a:spLocks noGrp="1" noRot="1" noChangeAspect="1" noTextEdit="1"/>
          </p:cNvSpPr>
          <p:nvPr>
            <p:ph type="sldImg"/>
          </p:nvPr>
        </p:nvSpPr>
        <p:spPr>
          <a:ln/>
        </p:spPr>
      </p:sp>
      <p:sp>
        <p:nvSpPr>
          <p:cNvPr id="19968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199684" name="3 Marcador de número de diapositiva"/>
          <p:cNvSpPr>
            <a:spLocks noGrp="1"/>
          </p:cNvSpPr>
          <p:nvPr>
            <p:ph type="sldNum" sz="quarter" idx="5"/>
          </p:nvPr>
        </p:nvSpPr>
        <p:spPr>
          <a:noFill/>
        </p:spPr>
        <p:txBody>
          <a:bodyPr/>
          <a:lstStyle/>
          <a:p>
            <a:fld id="{31E7E053-07F7-408D-9597-1E38961FBF28}" type="slidenum">
              <a:rPr lang="es-ES" smtClean="0"/>
              <a:pPr/>
              <a:t>69</a:t>
            </a:fld>
            <a:endParaRPr lang="es-E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1 Marcador de imagen de diapositiva"/>
          <p:cNvSpPr>
            <a:spLocks noGrp="1" noRot="1" noChangeAspect="1" noTextEdit="1"/>
          </p:cNvSpPr>
          <p:nvPr>
            <p:ph type="sldImg"/>
          </p:nvPr>
        </p:nvSpPr>
        <p:spPr>
          <a:ln/>
        </p:spPr>
      </p:sp>
      <p:sp>
        <p:nvSpPr>
          <p:cNvPr id="20070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00708" name="3 Marcador de número de diapositiva"/>
          <p:cNvSpPr>
            <a:spLocks noGrp="1"/>
          </p:cNvSpPr>
          <p:nvPr>
            <p:ph type="sldNum" sz="quarter" idx="5"/>
          </p:nvPr>
        </p:nvSpPr>
        <p:spPr>
          <a:noFill/>
        </p:spPr>
        <p:txBody>
          <a:bodyPr/>
          <a:lstStyle/>
          <a:p>
            <a:fld id="{47FD46FE-BCE4-410F-9707-95DD0805F444}" type="slidenum">
              <a:rPr lang="es-ES" smtClean="0"/>
              <a:pPr/>
              <a:t>70</a:t>
            </a:fld>
            <a:endParaRPr lang="es-E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1 Marcador de imagen de diapositiva"/>
          <p:cNvSpPr>
            <a:spLocks noGrp="1" noRot="1" noChangeAspect="1" noTextEdit="1"/>
          </p:cNvSpPr>
          <p:nvPr>
            <p:ph type="sldImg"/>
          </p:nvPr>
        </p:nvSpPr>
        <p:spPr>
          <a:ln/>
        </p:spPr>
      </p:sp>
      <p:sp>
        <p:nvSpPr>
          <p:cNvPr id="20173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01732" name="3 Marcador de número de diapositiva"/>
          <p:cNvSpPr>
            <a:spLocks noGrp="1"/>
          </p:cNvSpPr>
          <p:nvPr>
            <p:ph type="sldNum" sz="quarter" idx="5"/>
          </p:nvPr>
        </p:nvSpPr>
        <p:spPr>
          <a:noFill/>
        </p:spPr>
        <p:txBody>
          <a:bodyPr/>
          <a:lstStyle/>
          <a:p>
            <a:fld id="{9A68780D-3D81-41DB-B8CF-BC15BB9944DA}" type="slidenum">
              <a:rPr lang="es-ES" smtClean="0"/>
              <a:pPr/>
              <a:t>71</a:t>
            </a:fld>
            <a:endParaRPr lang="es-E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1 Marcador de imagen de diapositiva"/>
          <p:cNvSpPr>
            <a:spLocks noGrp="1" noRot="1" noChangeAspect="1" noTextEdit="1"/>
          </p:cNvSpPr>
          <p:nvPr>
            <p:ph type="sldImg"/>
          </p:nvPr>
        </p:nvSpPr>
        <p:spPr>
          <a:ln/>
        </p:spPr>
      </p:sp>
      <p:sp>
        <p:nvSpPr>
          <p:cNvPr id="20275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02756" name="3 Marcador de número de diapositiva"/>
          <p:cNvSpPr>
            <a:spLocks noGrp="1"/>
          </p:cNvSpPr>
          <p:nvPr>
            <p:ph type="sldNum" sz="quarter" idx="5"/>
          </p:nvPr>
        </p:nvSpPr>
        <p:spPr>
          <a:noFill/>
        </p:spPr>
        <p:txBody>
          <a:bodyPr/>
          <a:lstStyle/>
          <a:p>
            <a:fld id="{E3BD3B9D-D31F-4EE9-9558-ACFB744A4C08}" type="slidenum">
              <a:rPr lang="es-ES" smtClean="0"/>
              <a:pPr/>
              <a:t>72</a:t>
            </a:fld>
            <a:endParaRPr lang="es-ES"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1 Marcador de imagen de diapositiva"/>
          <p:cNvSpPr>
            <a:spLocks noGrp="1" noRot="1" noChangeAspect="1" noTextEdit="1"/>
          </p:cNvSpPr>
          <p:nvPr>
            <p:ph type="sldImg"/>
          </p:nvPr>
        </p:nvSpPr>
        <p:spPr>
          <a:ln/>
        </p:spPr>
      </p:sp>
      <p:sp>
        <p:nvSpPr>
          <p:cNvPr id="20377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03780" name="3 Marcador de número de diapositiva"/>
          <p:cNvSpPr>
            <a:spLocks noGrp="1"/>
          </p:cNvSpPr>
          <p:nvPr>
            <p:ph type="sldNum" sz="quarter" idx="5"/>
          </p:nvPr>
        </p:nvSpPr>
        <p:spPr>
          <a:noFill/>
        </p:spPr>
        <p:txBody>
          <a:bodyPr/>
          <a:lstStyle/>
          <a:p>
            <a:fld id="{838D24E6-EB88-4508-A2EF-AC1C09B40BED}" type="slidenum">
              <a:rPr lang="es-ES" smtClean="0"/>
              <a:pPr/>
              <a:t>73</a:t>
            </a:fld>
            <a:endParaRPr lang="es-ES"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1 Marcador de imagen de diapositiva"/>
          <p:cNvSpPr>
            <a:spLocks noGrp="1" noRot="1" noChangeAspect="1" noTextEdit="1"/>
          </p:cNvSpPr>
          <p:nvPr>
            <p:ph type="sldImg"/>
          </p:nvPr>
        </p:nvSpPr>
        <p:spPr>
          <a:ln/>
        </p:spPr>
      </p:sp>
      <p:sp>
        <p:nvSpPr>
          <p:cNvPr id="20480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04804" name="3 Marcador de número de diapositiva"/>
          <p:cNvSpPr>
            <a:spLocks noGrp="1"/>
          </p:cNvSpPr>
          <p:nvPr>
            <p:ph type="sldNum" sz="quarter" idx="5"/>
          </p:nvPr>
        </p:nvSpPr>
        <p:spPr>
          <a:noFill/>
        </p:spPr>
        <p:txBody>
          <a:bodyPr/>
          <a:lstStyle/>
          <a:p>
            <a:fld id="{FFD26A43-F1AE-4497-8F90-12B20641270A}" type="slidenum">
              <a:rPr lang="es-ES" smtClean="0"/>
              <a:pPr/>
              <a:t>74</a:t>
            </a:fld>
            <a:endParaRPr lang="es-ES"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1 Marcador de imagen de diapositiva"/>
          <p:cNvSpPr>
            <a:spLocks noGrp="1" noRot="1" noChangeAspect="1" noTextEdit="1"/>
          </p:cNvSpPr>
          <p:nvPr>
            <p:ph type="sldImg"/>
          </p:nvPr>
        </p:nvSpPr>
        <p:spPr>
          <a:ln/>
        </p:spPr>
      </p:sp>
      <p:sp>
        <p:nvSpPr>
          <p:cNvPr id="205827" name="2 Marcador de notas"/>
          <p:cNvSpPr>
            <a:spLocks noGrp="1"/>
          </p:cNvSpPr>
          <p:nvPr>
            <p:ph type="body" idx="1"/>
          </p:nvPr>
        </p:nvSpPr>
        <p:spPr>
          <a:noFill/>
          <a:ln/>
        </p:spPr>
        <p:txBody>
          <a:bodyPr/>
          <a:lstStyle/>
          <a:p>
            <a:endParaRPr lang="es-ES" smtClean="0"/>
          </a:p>
        </p:txBody>
      </p:sp>
      <p:sp>
        <p:nvSpPr>
          <p:cNvPr id="205828" name="3 Marcador de número de diapositiva"/>
          <p:cNvSpPr>
            <a:spLocks noGrp="1"/>
          </p:cNvSpPr>
          <p:nvPr>
            <p:ph type="sldNum" sz="quarter" idx="5"/>
          </p:nvPr>
        </p:nvSpPr>
        <p:spPr>
          <a:noFill/>
        </p:spPr>
        <p:txBody>
          <a:bodyPr/>
          <a:lstStyle/>
          <a:p>
            <a:fld id="{1ECC4C7F-DD34-48F7-A4F8-EB272C7BE7F3}" type="slidenum">
              <a:rPr lang="es-ES_tradnl" smtClean="0"/>
              <a:pPr/>
              <a:t>75</a:t>
            </a:fld>
            <a:endParaRPr lang="es-ES_tradnl"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1 Marcador de imagen de diapositiva"/>
          <p:cNvSpPr>
            <a:spLocks noGrp="1" noRot="1" noChangeAspect="1" noTextEdit="1"/>
          </p:cNvSpPr>
          <p:nvPr>
            <p:ph type="sldImg"/>
          </p:nvPr>
        </p:nvSpPr>
        <p:spPr>
          <a:ln/>
        </p:spPr>
      </p:sp>
      <p:sp>
        <p:nvSpPr>
          <p:cNvPr id="206851" name="2 Marcador de notas"/>
          <p:cNvSpPr>
            <a:spLocks noGrp="1"/>
          </p:cNvSpPr>
          <p:nvPr>
            <p:ph type="body" idx="1"/>
          </p:nvPr>
        </p:nvSpPr>
        <p:spPr>
          <a:noFill/>
          <a:ln/>
        </p:spPr>
        <p:txBody>
          <a:bodyPr/>
          <a:lstStyle/>
          <a:p>
            <a:endParaRPr lang="es-ES" smtClean="0"/>
          </a:p>
        </p:txBody>
      </p:sp>
      <p:sp>
        <p:nvSpPr>
          <p:cNvPr id="206852" name="3 Marcador de número de diapositiva"/>
          <p:cNvSpPr>
            <a:spLocks noGrp="1"/>
          </p:cNvSpPr>
          <p:nvPr>
            <p:ph type="sldNum" sz="quarter" idx="5"/>
          </p:nvPr>
        </p:nvSpPr>
        <p:spPr>
          <a:noFill/>
        </p:spPr>
        <p:txBody>
          <a:bodyPr/>
          <a:lstStyle/>
          <a:p>
            <a:fld id="{739D3244-A134-49C8-910A-2A244E0FCED5}" type="slidenum">
              <a:rPr lang="es-ES_tradnl" smtClean="0"/>
              <a:pPr/>
              <a:t>76</a:t>
            </a:fld>
            <a:endParaRPr lang="es-ES_tradnl"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1 Marcador de imagen de diapositiva"/>
          <p:cNvSpPr>
            <a:spLocks noGrp="1" noRot="1" noChangeAspect="1" noTextEdit="1"/>
          </p:cNvSpPr>
          <p:nvPr>
            <p:ph type="sldImg"/>
          </p:nvPr>
        </p:nvSpPr>
        <p:spPr>
          <a:ln/>
        </p:spPr>
      </p:sp>
      <p:sp>
        <p:nvSpPr>
          <p:cNvPr id="207875" name="2 Marcador de notas"/>
          <p:cNvSpPr>
            <a:spLocks noGrp="1"/>
          </p:cNvSpPr>
          <p:nvPr>
            <p:ph type="body" idx="1"/>
          </p:nvPr>
        </p:nvSpPr>
        <p:spPr>
          <a:noFill/>
          <a:ln/>
        </p:spPr>
        <p:txBody>
          <a:bodyPr/>
          <a:lstStyle/>
          <a:p>
            <a:endParaRPr lang="es-ES" smtClean="0"/>
          </a:p>
        </p:txBody>
      </p:sp>
      <p:sp>
        <p:nvSpPr>
          <p:cNvPr id="207876" name="3 Marcador de número de diapositiva"/>
          <p:cNvSpPr>
            <a:spLocks noGrp="1"/>
          </p:cNvSpPr>
          <p:nvPr>
            <p:ph type="sldNum" sz="quarter" idx="5"/>
          </p:nvPr>
        </p:nvSpPr>
        <p:spPr>
          <a:noFill/>
        </p:spPr>
        <p:txBody>
          <a:bodyPr/>
          <a:lstStyle/>
          <a:p>
            <a:fld id="{0351771A-C57D-4CA6-94FD-280D8CC113E6}" type="slidenum">
              <a:rPr lang="es-ES_tradnl" smtClean="0"/>
              <a:pPr/>
              <a:t>77</a:t>
            </a:fld>
            <a:endParaRPr lang="es-ES_tradnl"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1 Marcador de imagen de diapositiva"/>
          <p:cNvSpPr>
            <a:spLocks noGrp="1" noRot="1" noChangeAspect="1" noTextEdit="1"/>
          </p:cNvSpPr>
          <p:nvPr>
            <p:ph type="sldImg"/>
          </p:nvPr>
        </p:nvSpPr>
        <p:spPr>
          <a:ln/>
        </p:spPr>
      </p:sp>
      <p:sp>
        <p:nvSpPr>
          <p:cNvPr id="208899" name="2 Marcador de notas"/>
          <p:cNvSpPr>
            <a:spLocks noGrp="1"/>
          </p:cNvSpPr>
          <p:nvPr>
            <p:ph type="body" idx="1"/>
          </p:nvPr>
        </p:nvSpPr>
        <p:spPr>
          <a:noFill/>
          <a:ln/>
        </p:spPr>
        <p:txBody>
          <a:bodyPr/>
          <a:lstStyle/>
          <a:p>
            <a:endParaRPr lang="es-ES" smtClean="0"/>
          </a:p>
        </p:txBody>
      </p:sp>
      <p:sp>
        <p:nvSpPr>
          <p:cNvPr id="208900" name="3 Marcador de número de diapositiva"/>
          <p:cNvSpPr>
            <a:spLocks noGrp="1"/>
          </p:cNvSpPr>
          <p:nvPr>
            <p:ph type="sldNum" sz="quarter" idx="5"/>
          </p:nvPr>
        </p:nvSpPr>
        <p:spPr>
          <a:noFill/>
        </p:spPr>
        <p:txBody>
          <a:bodyPr/>
          <a:lstStyle/>
          <a:p>
            <a:fld id="{A54CE51C-7922-4264-B1AF-739AE274553F}" type="slidenum">
              <a:rPr lang="es-ES_tradnl" smtClean="0"/>
              <a:pPr/>
              <a:t>78</a:t>
            </a:fld>
            <a:endParaRPr lang="es-ES_tradnl"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1 Marcador de imagen de diapositiva"/>
          <p:cNvSpPr>
            <a:spLocks noGrp="1" noRot="1" noChangeAspect="1" noTextEdit="1"/>
          </p:cNvSpPr>
          <p:nvPr>
            <p:ph type="sldImg"/>
          </p:nvPr>
        </p:nvSpPr>
        <p:spPr>
          <a:ln/>
        </p:spPr>
      </p:sp>
      <p:sp>
        <p:nvSpPr>
          <p:cNvPr id="209923" name="2 Marcador de notas"/>
          <p:cNvSpPr>
            <a:spLocks noGrp="1"/>
          </p:cNvSpPr>
          <p:nvPr>
            <p:ph type="body" idx="1"/>
          </p:nvPr>
        </p:nvSpPr>
        <p:spPr>
          <a:noFill/>
          <a:ln/>
        </p:spPr>
        <p:txBody>
          <a:bodyPr/>
          <a:lstStyle/>
          <a:p>
            <a:endParaRPr lang="es-ES" smtClean="0"/>
          </a:p>
        </p:txBody>
      </p:sp>
      <p:sp>
        <p:nvSpPr>
          <p:cNvPr id="209924" name="3 Marcador de número de diapositiva"/>
          <p:cNvSpPr>
            <a:spLocks noGrp="1"/>
          </p:cNvSpPr>
          <p:nvPr>
            <p:ph type="sldNum" sz="quarter" idx="5"/>
          </p:nvPr>
        </p:nvSpPr>
        <p:spPr>
          <a:noFill/>
        </p:spPr>
        <p:txBody>
          <a:bodyPr/>
          <a:lstStyle/>
          <a:p>
            <a:fld id="{89C15FEE-B5C2-492D-ACD4-DBDF1E2D8B0E}" type="slidenum">
              <a:rPr lang="es-ES_tradnl" smtClean="0"/>
              <a:pPr/>
              <a:t>79</a:t>
            </a:fld>
            <a:endParaRPr lang="es-ES_tradnl"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1 Marcador de imagen de diapositiva"/>
          <p:cNvSpPr>
            <a:spLocks noGrp="1" noRot="1" noChangeAspect="1" noTextEdit="1"/>
          </p:cNvSpPr>
          <p:nvPr>
            <p:ph type="sldImg"/>
          </p:nvPr>
        </p:nvSpPr>
        <p:spPr>
          <a:ln/>
        </p:spPr>
      </p:sp>
      <p:sp>
        <p:nvSpPr>
          <p:cNvPr id="210947" name="2 Marcador de notas"/>
          <p:cNvSpPr>
            <a:spLocks noGrp="1"/>
          </p:cNvSpPr>
          <p:nvPr>
            <p:ph type="body" idx="1"/>
          </p:nvPr>
        </p:nvSpPr>
        <p:spPr>
          <a:noFill/>
          <a:ln/>
        </p:spPr>
        <p:txBody>
          <a:bodyPr/>
          <a:lstStyle/>
          <a:p>
            <a:endParaRPr lang="es-ES" smtClean="0"/>
          </a:p>
        </p:txBody>
      </p:sp>
      <p:sp>
        <p:nvSpPr>
          <p:cNvPr id="210948" name="3 Marcador de número de diapositiva"/>
          <p:cNvSpPr>
            <a:spLocks noGrp="1"/>
          </p:cNvSpPr>
          <p:nvPr>
            <p:ph type="sldNum" sz="quarter" idx="5"/>
          </p:nvPr>
        </p:nvSpPr>
        <p:spPr>
          <a:noFill/>
        </p:spPr>
        <p:txBody>
          <a:bodyPr/>
          <a:lstStyle/>
          <a:p>
            <a:fld id="{EEFAE4A5-1123-4F5F-8152-FE0608F9C10D}" type="slidenum">
              <a:rPr lang="es-ES_tradnl" smtClean="0"/>
              <a:pPr/>
              <a:t>80</a:t>
            </a:fld>
            <a:endParaRPr lang="es-ES_tradnl"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1 Marcador de imagen de diapositiva"/>
          <p:cNvSpPr>
            <a:spLocks noGrp="1" noRot="1" noChangeAspect="1" noTextEdit="1"/>
          </p:cNvSpPr>
          <p:nvPr>
            <p:ph type="sldImg"/>
          </p:nvPr>
        </p:nvSpPr>
        <p:spPr>
          <a:ln/>
        </p:spPr>
      </p:sp>
      <p:sp>
        <p:nvSpPr>
          <p:cNvPr id="211971" name="2 Marcador de notas"/>
          <p:cNvSpPr>
            <a:spLocks noGrp="1"/>
          </p:cNvSpPr>
          <p:nvPr>
            <p:ph type="body" idx="1"/>
          </p:nvPr>
        </p:nvSpPr>
        <p:spPr>
          <a:noFill/>
          <a:ln/>
        </p:spPr>
        <p:txBody>
          <a:bodyPr/>
          <a:lstStyle/>
          <a:p>
            <a:endParaRPr lang="es-ES" smtClean="0"/>
          </a:p>
        </p:txBody>
      </p:sp>
      <p:sp>
        <p:nvSpPr>
          <p:cNvPr id="211972" name="3 Marcador de número de diapositiva"/>
          <p:cNvSpPr>
            <a:spLocks noGrp="1"/>
          </p:cNvSpPr>
          <p:nvPr>
            <p:ph type="sldNum" sz="quarter" idx="5"/>
          </p:nvPr>
        </p:nvSpPr>
        <p:spPr>
          <a:noFill/>
        </p:spPr>
        <p:txBody>
          <a:bodyPr/>
          <a:lstStyle/>
          <a:p>
            <a:fld id="{A53D31D5-2C91-4A74-8299-CC8E696605E3}" type="slidenum">
              <a:rPr lang="es-ES_tradnl" smtClean="0"/>
              <a:pPr/>
              <a:t>81</a:t>
            </a:fld>
            <a:endParaRPr lang="es-ES_tradnl"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1 Marcador de imagen de diapositiva"/>
          <p:cNvSpPr>
            <a:spLocks noGrp="1" noRot="1" noChangeAspect="1" noTextEdit="1"/>
          </p:cNvSpPr>
          <p:nvPr>
            <p:ph type="sldImg"/>
          </p:nvPr>
        </p:nvSpPr>
        <p:spPr>
          <a:ln/>
        </p:spPr>
      </p:sp>
      <p:sp>
        <p:nvSpPr>
          <p:cNvPr id="212995" name="2 Marcador de notas"/>
          <p:cNvSpPr>
            <a:spLocks noGrp="1"/>
          </p:cNvSpPr>
          <p:nvPr>
            <p:ph type="body" idx="1"/>
          </p:nvPr>
        </p:nvSpPr>
        <p:spPr>
          <a:noFill/>
          <a:ln/>
        </p:spPr>
        <p:txBody>
          <a:bodyPr/>
          <a:lstStyle/>
          <a:p>
            <a:endParaRPr lang="es-ES" smtClean="0"/>
          </a:p>
        </p:txBody>
      </p:sp>
      <p:sp>
        <p:nvSpPr>
          <p:cNvPr id="212996" name="3 Marcador de número de diapositiva"/>
          <p:cNvSpPr>
            <a:spLocks noGrp="1"/>
          </p:cNvSpPr>
          <p:nvPr>
            <p:ph type="sldNum" sz="quarter" idx="5"/>
          </p:nvPr>
        </p:nvSpPr>
        <p:spPr>
          <a:noFill/>
        </p:spPr>
        <p:txBody>
          <a:bodyPr/>
          <a:lstStyle/>
          <a:p>
            <a:fld id="{964D2AB1-267D-4363-A495-5FEB47E72E9D}" type="slidenum">
              <a:rPr lang="es-ES_tradnl" smtClean="0"/>
              <a:pPr/>
              <a:t>82</a:t>
            </a:fld>
            <a:endParaRPr lang="es-ES_tradnl"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1 Marcador de imagen de diapositiva"/>
          <p:cNvSpPr>
            <a:spLocks noGrp="1" noRot="1" noChangeAspect="1" noTextEdit="1"/>
          </p:cNvSpPr>
          <p:nvPr>
            <p:ph type="sldImg"/>
          </p:nvPr>
        </p:nvSpPr>
        <p:spPr>
          <a:ln/>
        </p:spPr>
      </p:sp>
      <p:sp>
        <p:nvSpPr>
          <p:cNvPr id="214019" name="2 Marcador de notas"/>
          <p:cNvSpPr>
            <a:spLocks noGrp="1"/>
          </p:cNvSpPr>
          <p:nvPr>
            <p:ph type="body" idx="1"/>
          </p:nvPr>
        </p:nvSpPr>
        <p:spPr>
          <a:noFill/>
          <a:ln/>
        </p:spPr>
        <p:txBody>
          <a:bodyPr/>
          <a:lstStyle/>
          <a:p>
            <a:endParaRPr lang="es-ES" smtClean="0"/>
          </a:p>
        </p:txBody>
      </p:sp>
      <p:sp>
        <p:nvSpPr>
          <p:cNvPr id="214020" name="3 Marcador de número de diapositiva"/>
          <p:cNvSpPr>
            <a:spLocks noGrp="1"/>
          </p:cNvSpPr>
          <p:nvPr>
            <p:ph type="sldNum" sz="quarter" idx="5"/>
          </p:nvPr>
        </p:nvSpPr>
        <p:spPr>
          <a:noFill/>
        </p:spPr>
        <p:txBody>
          <a:bodyPr/>
          <a:lstStyle/>
          <a:p>
            <a:fld id="{E0FA39EC-9EB7-478F-9A14-422399FE536C}" type="slidenum">
              <a:rPr lang="es-ES_tradnl" smtClean="0"/>
              <a:pPr/>
              <a:t>83</a:t>
            </a:fld>
            <a:endParaRPr lang="es-ES_tradnl"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1 Marcador de imagen de diapositiva"/>
          <p:cNvSpPr>
            <a:spLocks noGrp="1" noRot="1" noChangeAspect="1" noTextEdit="1"/>
          </p:cNvSpPr>
          <p:nvPr>
            <p:ph type="sldImg"/>
          </p:nvPr>
        </p:nvSpPr>
        <p:spPr>
          <a:ln/>
        </p:spPr>
      </p:sp>
      <p:sp>
        <p:nvSpPr>
          <p:cNvPr id="215043" name="2 Marcador de notas"/>
          <p:cNvSpPr>
            <a:spLocks noGrp="1"/>
          </p:cNvSpPr>
          <p:nvPr>
            <p:ph type="body" idx="1"/>
          </p:nvPr>
        </p:nvSpPr>
        <p:spPr>
          <a:noFill/>
          <a:ln/>
        </p:spPr>
        <p:txBody>
          <a:bodyPr/>
          <a:lstStyle/>
          <a:p>
            <a:endParaRPr lang="es-ES" smtClean="0"/>
          </a:p>
        </p:txBody>
      </p:sp>
      <p:sp>
        <p:nvSpPr>
          <p:cNvPr id="215044" name="3 Marcador de número de diapositiva"/>
          <p:cNvSpPr>
            <a:spLocks noGrp="1"/>
          </p:cNvSpPr>
          <p:nvPr>
            <p:ph type="sldNum" sz="quarter" idx="5"/>
          </p:nvPr>
        </p:nvSpPr>
        <p:spPr>
          <a:noFill/>
        </p:spPr>
        <p:txBody>
          <a:bodyPr/>
          <a:lstStyle/>
          <a:p>
            <a:fld id="{A676230A-FA01-4086-8D09-914FAE0F16F2}" type="slidenum">
              <a:rPr lang="es-ES_tradnl" smtClean="0"/>
              <a:pPr/>
              <a:t>84</a:t>
            </a:fld>
            <a:endParaRPr lang="es-ES_tradnl"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1 Marcador de imagen de diapositiva"/>
          <p:cNvSpPr>
            <a:spLocks noGrp="1" noRot="1" noChangeAspect="1" noTextEdit="1"/>
          </p:cNvSpPr>
          <p:nvPr>
            <p:ph type="sldImg"/>
          </p:nvPr>
        </p:nvSpPr>
        <p:spPr>
          <a:ln/>
        </p:spPr>
      </p:sp>
      <p:sp>
        <p:nvSpPr>
          <p:cNvPr id="216067" name="2 Marcador de notas"/>
          <p:cNvSpPr>
            <a:spLocks noGrp="1"/>
          </p:cNvSpPr>
          <p:nvPr>
            <p:ph type="body" idx="1"/>
          </p:nvPr>
        </p:nvSpPr>
        <p:spPr>
          <a:noFill/>
          <a:ln/>
        </p:spPr>
        <p:txBody>
          <a:bodyPr/>
          <a:lstStyle/>
          <a:p>
            <a:endParaRPr lang="es-ES" smtClean="0"/>
          </a:p>
        </p:txBody>
      </p:sp>
      <p:sp>
        <p:nvSpPr>
          <p:cNvPr id="216068" name="3 Marcador de número de diapositiva"/>
          <p:cNvSpPr>
            <a:spLocks noGrp="1"/>
          </p:cNvSpPr>
          <p:nvPr>
            <p:ph type="sldNum" sz="quarter" idx="5"/>
          </p:nvPr>
        </p:nvSpPr>
        <p:spPr>
          <a:noFill/>
        </p:spPr>
        <p:txBody>
          <a:bodyPr/>
          <a:lstStyle/>
          <a:p>
            <a:fld id="{4832136E-7E70-499A-AC7D-E9541827AFF7}" type="slidenum">
              <a:rPr lang="es-ES" smtClean="0"/>
              <a:pPr/>
              <a:t>85</a:t>
            </a:fld>
            <a:endParaRPr lang="es-ES" smtClean="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1 Marcador de imagen de diapositiva"/>
          <p:cNvSpPr>
            <a:spLocks noGrp="1" noRot="1" noChangeAspect="1" noTextEdit="1"/>
          </p:cNvSpPr>
          <p:nvPr>
            <p:ph type="sldImg"/>
          </p:nvPr>
        </p:nvSpPr>
        <p:spPr>
          <a:ln/>
        </p:spPr>
      </p:sp>
      <p:sp>
        <p:nvSpPr>
          <p:cNvPr id="217091" name="2 Marcador de notas"/>
          <p:cNvSpPr>
            <a:spLocks noGrp="1"/>
          </p:cNvSpPr>
          <p:nvPr>
            <p:ph type="body" idx="1"/>
          </p:nvPr>
        </p:nvSpPr>
        <p:spPr>
          <a:noFill/>
          <a:ln/>
        </p:spPr>
        <p:txBody>
          <a:bodyPr/>
          <a:lstStyle/>
          <a:p>
            <a:endParaRPr lang="es-ES" smtClean="0"/>
          </a:p>
        </p:txBody>
      </p:sp>
      <p:sp>
        <p:nvSpPr>
          <p:cNvPr id="217092" name="3 Marcador de número de diapositiva"/>
          <p:cNvSpPr>
            <a:spLocks noGrp="1"/>
          </p:cNvSpPr>
          <p:nvPr>
            <p:ph type="sldNum" sz="quarter" idx="5"/>
          </p:nvPr>
        </p:nvSpPr>
        <p:spPr>
          <a:noFill/>
        </p:spPr>
        <p:txBody>
          <a:bodyPr/>
          <a:lstStyle/>
          <a:p>
            <a:fld id="{3E7A410F-C9F8-476E-B283-8CB177D74E20}" type="slidenum">
              <a:rPr lang="es-ES" smtClean="0"/>
              <a:pPr/>
              <a:t>86</a:t>
            </a:fld>
            <a:endParaRPr lang="es-ES"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1 Marcador de imagen de diapositiva"/>
          <p:cNvSpPr>
            <a:spLocks noGrp="1" noRot="1" noChangeAspect="1" noTextEdit="1"/>
          </p:cNvSpPr>
          <p:nvPr>
            <p:ph type="sldImg"/>
          </p:nvPr>
        </p:nvSpPr>
        <p:spPr>
          <a:ln/>
        </p:spPr>
      </p:sp>
      <p:sp>
        <p:nvSpPr>
          <p:cNvPr id="218115" name="2 Marcador de notas"/>
          <p:cNvSpPr>
            <a:spLocks noGrp="1"/>
          </p:cNvSpPr>
          <p:nvPr>
            <p:ph type="body" idx="1"/>
          </p:nvPr>
        </p:nvSpPr>
        <p:spPr>
          <a:noFill/>
          <a:ln/>
        </p:spPr>
        <p:txBody>
          <a:bodyPr/>
          <a:lstStyle/>
          <a:p>
            <a:endParaRPr lang="es-ES" smtClean="0"/>
          </a:p>
        </p:txBody>
      </p:sp>
      <p:sp>
        <p:nvSpPr>
          <p:cNvPr id="218116" name="3 Marcador de número de diapositiva"/>
          <p:cNvSpPr>
            <a:spLocks noGrp="1"/>
          </p:cNvSpPr>
          <p:nvPr>
            <p:ph type="sldNum" sz="quarter" idx="5"/>
          </p:nvPr>
        </p:nvSpPr>
        <p:spPr>
          <a:noFill/>
        </p:spPr>
        <p:txBody>
          <a:bodyPr/>
          <a:lstStyle/>
          <a:p>
            <a:fld id="{137177CB-A57B-4320-8643-3CA78FC0580E}" type="slidenum">
              <a:rPr lang="es-ES" smtClean="0"/>
              <a:pPr/>
              <a:t>87</a:t>
            </a:fld>
            <a:endParaRPr lang="es-ES"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1 Marcador de imagen de diapositiva"/>
          <p:cNvSpPr>
            <a:spLocks noGrp="1" noRot="1" noChangeAspect="1" noTextEdit="1"/>
          </p:cNvSpPr>
          <p:nvPr>
            <p:ph type="sldImg"/>
          </p:nvPr>
        </p:nvSpPr>
        <p:spPr>
          <a:ln/>
        </p:spPr>
      </p:sp>
      <p:sp>
        <p:nvSpPr>
          <p:cNvPr id="219139" name="2 Marcador de notas"/>
          <p:cNvSpPr>
            <a:spLocks noGrp="1"/>
          </p:cNvSpPr>
          <p:nvPr>
            <p:ph type="body" idx="1"/>
          </p:nvPr>
        </p:nvSpPr>
        <p:spPr>
          <a:noFill/>
          <a:ln/>
        </p:spPr>
        <p:txBody>
          <a:bodyPr/>
          <a:lstStyle/>
          <a:p>
            <a:endParaRPr lang="es-ES" smtClean="0"/>
          </a:p>
        </p:txBody>
      </p:sp>
      <p:sp>
        <p:nvSpPr>
          <p:cNvPr id="219140" name="3 Marcador de número de diapositiva"/>
          <p:cNvSpPr>
            <a:spLocks noGrp="1"/>
          </p:cNvSpPr>
          <p:nvPr>
            <p:ph type="sldNum" sz="quarter" idx="5"/>
          </p:nvPr>
        </p:nvSpPr>
        <p:spPr>
          <a:noFill/>
        </p:spPr>
        <p:txBody>
          <a:bodyPr/>
          <a:lstStyle/>
          <a:p>
            <a:fld id="{D988735E-5C31-4593-B8C2-30EF66F5B5A5}" type="slidenum">
              <a:rPr lang="es-ES" smtClean="0"/>
              <a:pPr/>
              <a:t>88</a:t>
            </a:fld>
            <a:endParaRPr lang="es-ES" smtClean="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1 Marcador de imagen de diapositiva"/>
          <p:cNvSpPr>
            <a:spLocks noGrp="1" noRot="1" noChangeAspect="1" noTextEdit="1"/>
          </p:cNvSpPr>
          <p:nvPr>
            <p:ph type="sldImg"/>
          </p:nvPr>
        </p:nvSpPr>
        <p:spPr>
          <a:ln/>
        </p:spPr>
      </p:sp>
      <p:sp>
        <p:nvSpPr>
          <p:cNvPr id="220163" name="2 Marcador de notas"/>
          <p:cNvSpPr>
            <a:spLocks noGrp="1"/>
          </p:cNvSpPr>
          <p:nvPr>
            <p:ph type="body" idx="1"/>
          </p:nvPr>
        </p:nvSpPr>
        <p:spPr>
          <a:noFill/>
          <a:ln/>
        </p:spPr>
        <p:txBody>
          <a:bodyPr/>
          <a:lstStyle/>
          <a:p>
            <a:endParaRPr lang="es-ES" smtClean="0"/>
          </a:p>
        </p:txBody>
      </p:sp>
      <p:sp>
        <p:nvSpPr>
          <p:cNvPr id="220164" name="3 Marcador de número de diapositiva"/>
          <p:cNvSpPr>
            <a:spLocks noGrp="1"/>
          </p:cNvSpPr>
          <p:nvPr>
            <p:ph type="sldNum" sz="quarter" idx="5"/>
          </p:nvPr>
        </p:nvSpPr>
        <p:spPr>
          <a:noFill/>
        </p:spPr>
        <p:txBody>
          <a:bodyPr/>
          <a:lstStyle/>
          <a:p>
            <a:fld id="{A48760C2-C86F-4AA7-BA3A-F59F4BEFE9CE}" type="slidenum">
              <a:rPr lang="es-ES" smtClean="0"/>
              <a:pPr/>
              <a:t>89</a:t>
            </a:fld>
            <a:endParaRPr lang="es-ES" smtClean="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1 Marcador de imagen de diapositiva"/>
          <p:cNvSpPr>
            <a:spLocks noGrp="1" noRot="1" noChangeAspect="1" noTextEdit="1"/>
          </p:cNvSpPr>
          <p:nvPr>
            <p:ph type="sldImg"/>
          </p:nvPr>
        </p:nvSpPr>
        <p:spPr>
          <a:ln/>
        </p:spPr>
      </p:sp>
      <p:sp>
        <p:nvSpPr>
          <p:cNvPr id="221187" name="2 Marcador de notas"/>
          <p:cNvSpPr>
            <a:spLocks noGrp="1"/>
          </p:cNvSpPr>
          <p:nvPr>
            <p:ph type="body" idx="1"/>
          </p:nvPr>
        </p:nvSpPr>
        <p:spPr>
          <a:noFill/>
          <a:ln/>
        </p:spPr>
        <p:txBody>
          <a:bodyPr/>
          <a:lstStyle/>
          <a:p>
            <a:endParaRPr lang="es-ES" smtClean="0"/>
          </a:p>
        </p:txBody>
      </p:sp>
      <p:sp>
        <p:nvSpPr>
          <p:cNvPr id="221188" name="3 Marcador de número de diapositiva"/>
          <p:cNvSpPr>
            <a:spLocks noGrp="1"/>
          </p:cNvSpPr>
          <p:nvPr>
            <p:ph type="sldNum" sz="quarter" idx="5"/>
          </p:nvPr>
        </p:nvSpPr>
        <p:spPr>
          <a:noFill/>
        </p:spPr>
        <p:txBody>
          <a:bodyPr/>
          <a:lstStyle/>
          <a:p>
            <a:fld id="{E3C38F7E-F733-4F59-B17B-6124F3373985}" type="slidenum">
              <a:rPr lang="es-ES" smtClean="0"/>
              <a:pPr/>
              <a:t>90</a:t>
            </a:fld>
            <a:endParaRPr lang="es-ES" smtClean="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1 Marcador de imagen de diapositiva"/>
          <p:cNvSpPr>
            <a:spLocks noGrp="1" noRot="1" noChangeAspect="1" noTextEdit="1"/>
          </p:cNvSpPr>
          <p:nvPr>
            <p:ph type="sldImg"/>
          </p:nvPr>
        </p:nvSpPr>
        <p:spPr>
          <a:ln/>
        </p:spPr>
      </p:sp>
      <p:sp>
        <p:nvSpPr>
          <p:cNvPr id="222211" name="2 Marcador de notas"/>
          <p:cNvSpPr>
            <a:spLocks noGrp="1"/>
          </p:cNvSpPr>
          <p:nvPr>
            <p:ph type="body" idx="1"/>
          </p:nvPr>
        </p:nvSpPr>
        <p:spPr>
          <a:noFill/>
          <a:ln/>
        </p:spPr>
        <p:txBody>
          <a:bodyPr/>
          <a:lstStyle/>
          <a:p>
            <a:endParaRPr lang="es-ES" smtClean="0"/>
          </a:p>
        </p:txBody>
      </p:sp>
      <p:sp>
        <p:nvSpPr>
          <p:cNvPr id="222212" name="3 Marcador de número de diapositiva"/>
          <p:cNvSpPr>
            <a:spLocks noGrp="1"/>
          </p:cNvSpPr>
          <p:nvPr>
            <p:ph type="sldNum" sz="quarter" idx="5"/>
          </p:nvPr>
        </p:nvSpPr>
        <p:spPr>
          <a:noFill/>
        </p:spPr>
        <p:txBody>
          <a:bodyPr/>
          <a:lstStyle/>
          <a:p>
            <a:fld id="{18FC2DB5-7A14-4787-A8A2-BA7D6F2BDB60}" type="slidenum">
              <a:rPr lang="es-ES" smtClean="0"/>
              <a:pPr/>
              <a:t>91</a:t>
            </a:fld>
            <a:endParaRPr lang="es-ES" smtClean="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1 Marcador de imagen de diapositiva"/>
          <p:cNvSpPr>
            <a:spLocks noGrp="1" noRot="1" noChangeAspect="1" noTextEdit="1"/>
          </p:cNvSpPr>
          <p:nvPr>
            <p:ph type="sldImg"/>
          </p:nvPr>
        </p:nvSpPr>
        <p:spPr>
          <a:ln/>
        </p:spPr>
      </p:sp>
      <p:sp>
        <p:nvSpPr>
          <p:cNvPr id="223235" name="2 Marcador de notas"/>
          <p:cNvSpPr>
            <a:spLocks noGrp="1"/>
          </p:cNvSpPr>
          <p:nvPr>
            <p:ph type="body" idx="1"/>
          </p:nvPr>
        </p:nvSpPr>
        <p:spPr>
          <a:noFill/>
          <a:ln/>
        </p:spPr>
        <p:txBody>
          <a:bodyPr/>
          <a:lstStyle/>
          <a:p>
            <a:endParaRPr lang="es-ES" smtClean="0"/>
          </a:p>
        </p:txBody>
      </p:sp>
      <p:sp>
        <p:nvSpPr>
          <p:cNvPr id="223236" name="3 Marcador de número de diapositiva"/>
          <p:cNvSpPr>
            <a:spLocks noGrp="1"/>
          </p:cNvSpPr>
          <p:nvPr>
            <p:ph type="sldNum" sz="quarter" idx="5"/>
          </p:nvPr>
        </p:nvSpPr>
        <p:spPr>
          <a:noFill/>
        </p:spPr>
        <p:txBody>
          <a:bodyPr/>
          <a:lstStyle/>
          <a:p>
            <a:fld id="{DABB1AB5-C0ED-4671-80AF-31483597595A}" type="slidenum">
              <a:rPr lang="es-ES" smtClean="0"/>
              <a:pPr/>
              <a:t>92</a:t>
            </a:fld>
            <a:endParaRPr lang="es-ES"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1 Marcador de imagen de diapositiva"/>
          <p:cNvSpPr>
            <a:spLocks noGrp="1" noRot="1" noChangeAspect="1" noTextEdit="1"/>
          </p:cNvSpPr>
          <p:nvPr>
            <p:ph type="sldImg"/>
          </p:nvPr>
        </p:nvSpPr>
        <p:spPr>
          <a:ln/>
        </p:spPr>
      </p:sp>
      <p:sp>
        <p:nvSpPr>
          <p:cNvPr id="224259" name="2 Marcador de notas"/>
          <p:cNvSpPr>
            <a:spLocks noGrp="1"/>
          </p:cNvSpPr>
          <p:nvPr>
            <p:ph type="body" idx="1"/>
          </p:nvPr>
        </p:nvSpPr>
        <p:spPr>
          <a:noFill/>
          <a:ln/>
        </p:spPr>
        <p:txBody>
          <a:bodyPr/>
          <a:lstStyle/>
          <a:p>
            <a:endParaRPr lang="es-ES" smtClean="0"/>
          </a:p>
        </p:txBody>
      </p:sp>
      <p:sp>
        <p:nvSpPr>
          <p:cNvPr id="224260" name="3 Marcador de número de diapositiva"/>
          <p:cNvSpPr>
            <a:spLocks noGrp="1"/>
          </p:cNvSpPr>
          <p:nvPr>
            <p:ph type="sldNum" sz="quarter" idx="5"/>
          </p:nvPr>
        </p:nvSpPr>
        <p:spPr>
          <a:noFill/>
        </p:spPr>
        <p:txBody>
          <a:bodyPr/>
          <a:lstStyle/>
          <a:p>
            <a:fld id="{04E7B73B-120B-40D0-8D8A-59B73F129611}" type="slidenum">
              <a:rPr lang="es-ES" smtClean="0"/>
              <a:pPr/>
              <a:t>93</a:t>
            </a:fld>
            <a:endParaRPr lang="es-ES" smtClean="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1 Marcador de imagen de diapositiva"/>
          <p:cNvSpPr>
            <a:spLocks noGrp="1" noRot="1" noChangeAspect="1" noTextEdit="1"/>
          </p:cNvSpPr>
          <p:nvPr>
            <p:ph type="sldImg"/>
          </p:nvPr>
        </p:nvSpPr>
        <p:spPr>
          <a:ln/>
        </p:spPr>
      </p:sp>
      <p:sp>
        <p:nvSpPr>
          <p:cNvPr id="225283" name="2 Marcador de notas"/>
          <p:cNvSpPr>
            <a:spLocks noGrp="1"/>
          </p:cNvSpPr>
          <p:nvPr>
            <p:ph type="body" idx="1"/>
          </p:nvPr>
        </p:nvSpPr>
        <p:spPr>
          <a:noFill/>
          <a:ln/>
        </p:spPr>
        <p:txBody>
          <a:bodyPr/>
          <a:lstStyle/>
          <a:p>
            <a:endParaRPr lang="es-ES" smtClean="0"/>
          </a:p>
        </p:txBody>
      </p:sp>
      <p:sp>
        <p:nvSpPr>
          <p:cNvPr id="225284" name="3 Marcador de número de diapositiva"/>
          <p:cNvSpPr>
            <a:spLocks noGrp="1"/>
          </p:cNvSpPr>
          <p:nvPr>
            <p:ph type="sldNum" sz="quarter" idx="5"/>
          </p:nvPr>
        </p:nvSpPr>
        <p:spPr>
          <a:noFill/>
        </p:spPr>
        <p:txBody>
          <a:bodyPr/>
          <a:lstStyle/>
          <a:p>
            <a:fld id="{16DCFBCD-DA8F-4B74-A0F6-7C68C8FF7A4C}" type="slidenum">
              <a:rPr lang="es-ES" smtClean="0"/>
              <a:pPr/>
              <a:t>94</a:t>
            </a:fld>
            <a:endParaRPr lang="es-ES" smtClean="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1 Marcador de imagen de diapositiva"/>
          <p:cNvSpPr>
            <a:spLocks noGrp="1" noRot="1" noChangeAspect="1" noTextEdit="1"/>
          </p:cNvSpPr>
          <p:nvPr>
            <p:ph type="sldImg"/>
          </p:nvPr>
        </p:nvSpPr>
        <p:spPr>
          <a:ln/>
        </p:spPr>
      </p:sp>
      <p:sp>
        <p:nvSpPr>
          <p:cNvPr id="226307" name="2 Marcador de notas"/>
          <p:cNvSpPr>
            <a:spLocks noGrp="1"/>
          </p:cNvSpPr>
          <p:nvPr>
            <p:ph type="body" idx="1"/>
          </p:nvPr>
        </p:nvSpPr>
        <p:spPr>
          <a:noFill/>
          <a:ln/>
        </p:spPr>
        <p:txBody>
          <a:bodyPr/>
          <a:lstStyle/>
          <a:p>
            <a:endParaRPr lang="es-ES" smtClean="0"/>
          </a:p>
        </p:txBody>
      </p:sp>
      <p:sp>
        <p:nvSpPr>
          <p:cNvPr id="226308" name="3 Marcador de número de diapositiva"/>
          <p:cNvSpPr>
            <a:spLocks noGrp="1"/>
          </p:cNvSpPr>
          <p:nvPr>
            <p:ph type="sldNum" sz="quarter" idx="5"/>
          </p:nvPr>
        </p:nvSpPr>
        <p:spPr>
          <a:noFill/>
        </p:spPr>
        <p:txBody>
          <a:bodyPr/>
          <a:lstStyle/>
          <a:p>
            <a:fld id="{1748B6BA-89CC-448F-A3DA-398D49D19A82}" type="slidenum">
              <a:rPr lang="es-ES" smtClean="0"/>
              <a:pPr/>
              <a:t>95</a:t>
            </a:fld>
            <a:endParaRPr lang="es-ES"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1 Marcador de imagen de diapositiva"/>
          <p:cNvSpPr>
            <a:spLocks noGrp="1" noRot="1" noChangeAspect="1" noTextEdit="1"/>
          </p:cNvSpPr>
          <p:nvPr>
            <p:ph type="sldImg"/>
          </p:nvPr>
        </p:nvSpPr>
        <p:spPr>
          <a:ln/>
        </p:spPr>
      </p:sp>
      <p:sp>
        <p:nvSpPr>
          <p:cNvPr id="227331" name="2 Marcador de notas"/>
          <p:cNvSpPr>
            <a:spLocks noGrp="1"/>
          </p:cNvSpPr>
          <p:nvPr>
            <p:ph type="body" idx="1"/>
          </p:nvPr>
        </p:nvSpPr>
        <p:spPr>
          <a:noFill/>
          <a:ln/>
        </p:spPr>
        <p:txBody>
          <a:bodyPr/>
          <a:lstStyle/>
          <a:p>
            <a:endParaRPr lang="es-ES" smtClean="0"/>
          </a:p>
        </p:txBody>
      </p:sp>
      <p:sp>
        <p:nvSpPr>
          <p:cNvPr id="227332" name="3 Marcador de número de diapositiva"/>
          <p:cNvSpPr>
            <a:spLocks noGrp="1"/>
          </p:cNvSpPr>
          <p:nvPr>
            <p:ph type="sldNum" sz="quarter" idx="5"/>
          </p:nvPr>
        </p:nvSpPr>
        <p:spPr>
          <a:noFill/>
        </p:spPr>
        <p:txBody>
          <a:bodyPr/>
          <a:lstStyle/>
          <a:p>
            <a:fld id="{99FFB71E-1585-4A15-9200-6FB5F752CFDE}" type="slidenum">
              <a:rPr lang="es-ES" smtClean="0"/>
              <a:pPr/>
              <a:t>96</a:t>
            </a:fld>
            <a:endParaRPr lang="es-ES"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1 Marcador de imagen de diapositiva"/>
          <p:cNvSpPr>
            <a:spLocks noGrp="1" noRot="1" noChangeAspect="1" noTextEdit="1"/>
          </p:cNvSpPr>
          <p:nvPr>
            <p:ph type="sldImg"/>
          </p:nvPr>
        </p:nvSpPr>
        <p:spPr>
          <a:ln/>
        </p:spPr>
      </p:sp>
      <p:sp>
        <p:nvSpPr>
          <p:cNvPr id="228355" name="2 Marcador de notas"/>
          <p:cNvSpPr>
            <a:spLocks noGrp="1"/>
          </p:cNvSpPr>
          <p:nvPr>
            <p:ph type="body" idx="1"/>
          </p:nvPr>
        </p:nvSpPr>
        <p:spPr>
          <a:noFill/>
          <a:ln/>
        </p:spPr>
        <p:txBody>
          <a:bodyPr/>
          <a:lstStyle/>
          <a:p>
            <a:endParaRPr lang="es-ES" smtClean="0"/>
          </a:p>
        </p:txBody>
      </p:sp>
      <p:sp>
        <p:nvSpPr>
          <p:cNvPr id="228356" name="3 Marcador de número de diapositiva"/>
          <p:cNvSpPr>
            <a:spLocks noGrp="1"/>
          </p:cNvSpPr>
          <p:nvPr>
            <p:ph type="sldNum" sz="quarter" idx="5"/>
          </p:nvPr>
        </p:nvSpPr>
        <p:spPr>
          <a:noFill/>
        </p:spPr>
        <p:txBody>
          <a:bodyPr/>
          <a:lstStyle/>
          <a:p>
            <a:fld id="{7BDF0D8E-D7F9-4A1B-B4EA-1487FABB2059}" type="slidenum">
              <a:rPr lang="es-ES" smtClean="0"/>
              <a:pPr/>
              <a:t>97</a:t>
            </a:fld>
            <a:endParaRPr lang="es-ES" smtClean="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1 Marcador de imagen de diapositiva"/>
          <p:cNvSpPr>
            <a:spLocks noGrp="1" noRot="1" noChangeAspect="1" noTextEdit="1"/>
          </p:cNvSpPr>
          <p:nvPr>
            <p:ph type="sldImg"/>
          </p:nvPr>
        </p:nvSpPr>
        <p:spPr>
          <a:ln/>
        </p:spPr>
      </p:sp>
      <p:sp>
        <p:nvSpPr>
          <p:cNvPr id="229379" name="2 Marcador de notas"/>
          <p:cNvSpPr>
            <a:spLocks noGrp="1"/>
          </p:cNvSpPr>
          <p:nvPr>
            <p:ph type="body" idx="1"/>
          </p:nvPr>
        </p:nvSpPr>
        <p:spPr>
          <a:noFill/>
          <a:ln/>
        </p:spPr>
        <p:txBody>
          <a:bodyPr/>
          <a:lstStyle/>
          <a:p>
            <a:endParaRPr lang="es-ES" smtClean="0"/>
          </a:p>
        </p:txBody>
      </p:sp>
      <p:sp>
        <p:nvSpPr>
          <p:cNvPr id="229380" name="3 Marcador de número de diapositiva"/>
          <p:cNvSpPr>
            <a:spLocks noGrp="1"/>
          </p:cNvSpPr>
          <p:nvPr>
            <p:ph type="sldNum" sz="quarter" idx="5"/>
          </p:nvPr>
        </p:nvSpPr>
        <p:spPr>
          <a:noFill/>
        </p:spPr>
        <p:txBody>
          <a:bodyPr/>
          <a:lstStyle/>
          <a:p>
            <a:fld id="{6882C580-80AD-41A8-BC65-5C4A4BB3968C}" type="slidenum">
              <a:rPr lang="es-ES" smtClean="0"/>
              <a:pPr/>
              <a:t>98</a:t>
            </a:fld>
            <a:endParaRPr lang="es-ES" smtClean="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1 Marcador de imagen de diapositiva"/>
          <p:cNvSpPr>
            <a:spLocks noGrp="1" noRot="1" noChangeAspect="1" noTextEdit="1"/>
          </p:cNvSpPr>
          <p:nvPr>
            <p:ph type="sldImg"/>
          </p:nvPr>
        </p:nvSpPr>
        <p:spPr>
          <a:ln/>
        </p:spPr>
      </p:sp>
      <p:sp>
        <p:nvSpPr>
          <p:cNvPr id="230403" name="2 Marcador de notas"/>
          <p:cNvSpPr>
            <a:spLocks noGrp="1"/>
          </p:cNvSpPr>
          <p:nvPr>
            <p:ph type="body" idx="1"/>
          </p:nvPr>
        </p:nvSpPr>
        <p:spPr>
          <a:noFill/>
          <a:ln/>
        </p:spPr>
        <p:txBody>
          <a:bodyPr/>
          <a:lstStyle/>
          <a:p>
            <a:endParaRPr lang="es-ES" smtClean="0"/>
          </a:p>
        </p:txBody>
      </p:sp>
      <p:sp>
        <p:nvSpPr>
          <p:cNvPr id="230404" name="3 Marcador de número de diapositiva"/>
          <p:cNvSpPr>
            <a:spLocks noGrp="1"/>
          </p:cNvSpPr>
          <p:nvPr>
            <p:ph type="sldNum" sz="quarter" idx="5"/>
          </p:nvPr>
        </p:nvSpPr>
        <p:spPr>
          <a:noFill/>
        </p:spPr>
        <p:txBody>
          <a:bodyPr/>
          <a:lstStyle/>
          <a:p>
            <a:fld id="{32C42A7D-981B-4152-A139-84CCA5A02B25}" type="slidenum">
              <a:rPr lang="es-ES" smtClean="0"/>
              <a:pPr/>
              <a:t>99</a:t>
            </a:fld>
            <a:endParaRPr lang="es-ES"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1 Marcador de imagen de diapositiva"/>
          <p:cNvSpPr>
            <a:spLocks noGrp="1" noRot="1" noChangeAspect="1" noTextEdit="1"/>
          </p:cNvSpPr>
          <p:nvPr>
            <p:ph type="sldImg"/>
          </p:nvPr>
        </p:nvSpPr>
        <p:spPr>
          <a:ln/>
        </p:spPr>
      </p:sp>
      <p:sp>
        <p:nvSpPr>
          <p:cNvPr id="231427" name="2 Marcador de notas"/>
          <p:cNvSpPr>
            <a:spLocks noGrp="1"/>
          </p:cNvSpPr>
          <p:nvPr>
            <p:ph type="body" idx="1"/>
          </p:nvPr>
        </p:nvSpPr>
        <p:spPr>
          <a:noFill/>
          <a:ln/>
        </p:spPr>
        <p:txBody>
          <a:bodyPr/>
          <a:lstStyle/>
          <a:p>
            <a:endParaRPr lang="es-ES" smtClean="0"/>
          </a:p>
        </p:txBody>
      </p:sp>
      <p:sp>
        <p:nvSpPr>
          <p:cNvPr id="231428" name="3 Marcador de número de diapositiva"/>
          <p:cNvSpPr>
            <a:spLocks noGrp="1"/>
          </p:cNvSpPr>
          <p:nvPr>
            <p:ph type="sldNum" sz="quarter" idx="5"/>
          </p:nvPr>
        </p:nvSpPr>
        <p:spPr>
          <a:noFill/>
        </p:spPr>
        <p:txBody>
          <a:bodyPr/>
          <a:lstStyle/>
          <a:p>
            <a:fld id="{5A7F1310-B80A-4B6D-AB8B-B56E032D095F}" type="slidenum">
              <a:rPr lang="es-ES" smtClean="0"/>
              <a:pPr/>
              <a:t>100</a:t>
            </a:fld>
            <a:endParaRPr lang="es-ES" smtClean="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1 Marcador de imagen de diapositiva"/>
          <p:cNvSpPr>
            <a:spLocks noGrp="1" noRot="1" noChangeAspect="1" noTextEdit="1"/>
          </p:cNvSpPr>
          <p:nvPr>
            <p:ph type="sldImg"/>
          </p:nvPr>
        </p:nvSpPr>
        <p:spPr>
          <a:ln/>
        </p:spPr>
      </p:sp>
      <p:sp>
        <p:nvSpPr>
          <p:cNvPr id="232451" name="2 Marcador de notas"/>
          <p:cNvSpPr>
            <a:spLocks noGrp="1"/>
          </p:cNvSpPr>
          <p:nvPr>
            <p:ph type="body" idx="1"/>
          </p:nvPr>
        </p:nvSpPr>
        <p:spPr>
          <a:noFill/>
          <a:ln/>
        </p:spPr>
        <p:txBody>
          <a:bodyPr/>
          <a:lstStyle/>
          <a:p>
            <a:endParaRPr lang="es-ES" smtClean="0"/>
          </a:p>
        </p:txBody>
      </p:sp>
      <p:sp>
        <p:nvSpPr>
          <p:cNvPr id="232452" name="3 Marcador de número de diapositiva"/>
          <p:cNvSpPr>
            <a:spLocks noGrp="1"/>
          </p:cNvSpPr>
          <p:nvPr>
            <p:ph type="sldNum" sz="quarter" idx="5"/>
          </p:nvPr>
        </p:nvSpPr>
        <p:spPr>
          <a:noFill/>
        </p:spPr>
        <p:txBody>
          <a:bodyPr/>
          <a:lstStyle/>
          <a:p>
            <a:fld id="{3CFF5661-15E5-4759-8DAC-3D19C82ECA67}" type="slidenum">
              <a:rPr lang="es-ES" smtClean="0"/>
              <a:pPr/>
              <a:t>101</a:t>
            </a:fld>
            <a:endParaRPr lang="es-ES" smtClean="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1 Marcador de imagen de diapositiva"/>
          <p:cNvSpPr>
            <a:spLocks noGrp="1" noRot="1" noChangeAspect="1" noTextEdit="1"/>
          </p:cNvSpPr>
          <p:nvPr>
            <p:ph type="sldImg"/>
          </p:nvPr>
        </p:nvSpPr>
        <p:spPr>
          <a:ln/>
        </p:spPr>
      </p:sp>
      <p:sp>
        <p:nvSpPr>
          <p:cNvPr id="233475" name="2 Marcador de notas"/>
          <p:cNvSpPr>
            <a:spLocks noGrp="1"/>
          </p:cNvSpPr>
          <p:nvPr>
            <p:ph type="body" idx="1"/>
          </p:nvPr>
        </p:nvSpPr>
        <p:spPr>
          <a:noFill/>
          <a:ln/>
        </p:spPr>
        <p:txBody>
          <a:bodyPr/>
          <a:lstStyle/>
          <a:p>
            <a:endParaRPr lang="es-ES" smtClean="0"/>
          </a:p>
        </p:txBody>
      </p:sp>
      <p:sp>
        <p:nvSpPr>
          <p:cNvPr id="233476" name="3 Marcador de número de diapositiva"/>
          <p:cNvSpPr>
            <a:spLocks noGrp="1"/>
          </p:cNvSpPr>
          <p:nvPr>
            <p:ph type="sldNum" sz="quarter" idx="5"/>
          </p:nvPr>
        </p:nvSpPr>
        <p:spPr>
          <a:noFill/>
        </p:spPr>
        <p:txBody>
          <a:bodyPr/>
          <a:lstStyle/>
          <a:p>
            <a:fld id="{6ED29C8F-20EC-48DC-9788-7F0FB2D12CBC}" type="slidenum">
              <a:rPr lang="es-ES" smtClean="0"/>
              <a:pPr/>
              <a:t>102</a:t>
            </a:fld>
            <a:endParaRPr lang="es-ES" smtClean="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1 Marcador de imagen de diapositiva"/>
          <p:cNvSpPr>
            <a:spLocks noGrp="1" noRot="1" noChangeAspect="1" noTextEdit="1"/>
          </p:cNvSpPr>
          <p:nvPr>
            <p:ph type="sldImg"/>
          </p:nvPr>
        </p:nvSpPr>
        <p:spPr>
          <a:ln/>
        </p:spPr>
      </p:sp>
      <p:sp>
        <p:nvSpPr>
          <p:cNvPr id="234499" name="2 Marcador de notas"/>
          <p:cNvSpPr>
            <a:spLocks noGrp="1"/>
          </p:cNvSpPr>
          <p:nvPr>
            <p:ph type="body" idx="1"/>
          </p:nvPr>
        </p:nvSpPr>
        <p:spPr>
          <a:noFill/>
          <a:ln/>
        </p:spPr>
        <p:txBody>
          <a:bodyPr/>
          <a:lstStyle/>
          <a:p>
            <a:endParaRPr lang="es-ES" smtClean="0"/>
          </a:p>
        </p:txBody>
      </p:sp>
      <p:sp>
        <p:nvSpPr>
          <p:cNvPr id="234500" name="3 Marcador de número de diapositiva"/>
          <p:cNvSpPr>
            <a:spLocks noGrp="1"/>
          </p:cNvSpPr>
          <p:nvPr>
            <p:ph type="sldNum" sz="quarter" idx="5"/>
          </p:nvPr>
        </p:nvSpPr>
        <p:spPr>
          <a:noFill/>
        </p:spPr>
        <p:txBody>
          <a:bodyPr/>
          <a:lstStyle/>
          <a:p>
            <a:fld id="{55F4288B-0B4A-47E4-8B88-800514293FBE}" type="slidenum">
              <a:rPr lang="es-ES" smtClean="0"/>
              <a:pPr/>
              <a:t>103</a:t>
            </a:fld>
            <a:endParaRPr lang="es-ES" smtClean="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1 Marcador de imagen de diapositiva"/>
          <p:cNvSpPr>
            <a:spLocks noGrp="1" noRot="1" noChangeAspect="1" noTextEdit="1"/>
          </p:cNvSpPr>
          <p:nvPr>
            <p:ph type="sldImg"/>
          </p:nvPr>
        </p:nvSpPr>
        <p:spPr>
          <a:ln/>
        </p:spPr>
      </p:sp>
      <p:sp>
        <p:nvSpPr>
          <p:cNvPr id="235523" name="2 Marcador de notas"/>
          <p:cNvSpPr>
            <a:spLocks noGrp="1"/>
          </p:cNvSpPr>
          <p:nvPr>
            <p:ph type="body" idx="1"/>
          </p:nvPr>
        </p:nvSpPr>
        <p:spPr>
          <a:noFill/>
          <a:ln/>
        </p:spPr>
        <p:txBody>
          <a:bodyPr/>
          <a:lstStyle/>
          <a:p>
            <a:endParaRPr lang="es-ES" smtClean="0"/>
          </a:p>
        </p:txBody>
      </p:sp>
      <p:sp>
        <p:nvSpPr>
          <p:cNvPr id="235524" name="3 Marcador de número de diapositiva"/>
          <p:cNvSpPr>
            <a:spLocks noGrp="1"/>
          </p:cNvSpPr>
          <p:nvPr>
            <p:ph type="sldNum" sz="quarter" idx="5"/>
          </p:nvPr>
        </p:nvSpPr>
        <p:spPr>
          <a:noFill/>
        </p:spPr>
        <p:txBody>
          <a:bodyPr/>
          <a:lstStyle/>
          <a:p>
            <a:fld id="{5C90033E-4FDE-4C87-9D54-F31F78EFA084}" type="slidenum">
              <a:rPr lang="es-ES" smtClean="0"/>
              <a:pPr/>
              <a:t>104</a:t>
            </a:fld>
            <a:endParaRPr lang="es-ES" smtClean="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1 Marcador de imagen de diapositiva"/>
          <p:cNvSpPr>
            <a:spLocks noGrp="1" noRot="1" noChangeAspect="1" noTextEdit="1"/>
          </p:cNvSpPr>
          <p:nvPr>
            <p:ph type="sldImg"/>
          </p:nvPr>
        </p:nvSpPr>
        <p:spPr>
          <a:ln/>
        </p:spPr>
      </p:sp>
      <p:sp>
        <p:nvSpPr>
          <p:cNvPr id="236547" name="2 Marcador de notas"/>
          <p:cNvSpPr>
            <a:spLocks noGrp="1"/>
          </p:cNvSpPr>
          <p:nvPr>
            <p:ph type="body" idx="1"/>
          </p:nvPr>
        </p:nvSpPr>
        <p:spPr>
          <a:noFill/>
          <a:ln/>
        </p:spPr>
        <p:txBody>
          <a:bodyPr/>
          <a:lstStyle/>
          <a:p>
            <a:endParaRPr lang="es-ES" smtClean="0"/>
          </a:p>
        </p:txBody>
      </p:sp>
      <p:sp>
        <p:nvSpPr>
          <p:cNvPr id="236548" name="3 Marcador de número de diapositiva"/>
          <p:cNvSpPr>
            <a:spLocks noGrp="1"/>
          </p:cNvSpPr>
          <p:nvPr>
            <p:ph type="sldNum" sz="quarter" idx="5"/>
          </p:nvPr>
        </p:nvSpPr>
        <p:spPr>
          <a:noFill/>
        </p:spPr>
        <p:txBody>
          <a:bodyPr/>
          <a:lstStyle/>
          <a:p>
            <a:fld id="{CB1FDC31-091F-46E7-9D9C-24C7BF34F950}" type="slidenum">
              <a:rPr lang="es-ES" smtClean="0"/>
              <a:pPr/>
              <a:t>105</a:t>
            </a:fld>
            <a:endParaRPr lang="es-ES" smtClean="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1 Marcador de imagen de diapositiva"/>
          <p:cNvSpPr>
            <a:spLocks noGrp="1" noRot="1" noChangeAspect="1" noTextEdit="1"/>
          </p:cNvSpPr>
          <p:nvPr>
            <p:ph type="sldImg"/>
          </p:nvPr>
        </p:nvSpPr>
        <p:spPr>
          <a:ln/>
        </p:spPr>
      </p:sp>
      <p:sp>
        <p:nvSpPr>
          <p:cNvPr id="237571" name="2 Marcador de notas"/>
          <p:cNvSpPr>
            <a:spLocks noGrp="1"/>
          </p:cNvSpPr>
          <p:nvPr>
            <p:ph type="body" idx="1"/>
          </p:nvPr>
        </p:nvSpPr>
        <p:spPr>
          <a:noFill/>
          <a:ln/>
        </p:spPr>
        <p:txBody>
          <a:bodyPr/>
          <a:lstStyle/>
          <a:p>
            <a:endParaRPr lang="es-ES" smtClean="0"/>
          </a:p>
        </p:txBody>
      </p:sp>
      <p:sp>
        <p:nvSpPr>
          <p:cNvPr id="237572" name="3 Marcador de número de diapositiva"/>
          <p:cNvSpPr>
            <a:spLocks noGrp="1"/>
          </p:cNvSpPr>
          <p:nvPr>
            <p:ph type="sldNum" sz="quarter" idx="5"/>
          </p:nvPr>
        </p:nvSpPr>
        <p:spPr>
          <a:noFill/>
        </p:spPr>
        <p:txBody>
          <a:bodyPr/>
          <a:lstStyle/>
          <a:p>
            <a:fld id="{5B338481-B782-4EC5-90AD-30F2E890AB31}" type="slidenum">
              <a:rPr lang="es-ES" smtClean="0"/>
              <a:pPr/>
              <a:t>106</a:t>
            </a:fld>
            <a:endParaRPr lang="es-ES" smtClean="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1 Marcador de imagen de diapositiva"/>
          <p:cNvSpPr>
            <a:spLocks noGrp="1" noRot="1" noChangeAspect="1" noTextEdit="1"/>
          </p:cNvSpPr>
          <p:nvPr>
            <p:ph type="sldImg"/>
          </p:nvPr>
        </p:nvSpPr>
        <p:spPr>
          <a:ln/>
        </p:spPr>
      </p:sp>
      <p:sp>
        <p:nvSpPr>
          <p:cNvPr id="238595" name="2 Marcador de notas"/>
          <p:cNvSpPr>
            <a:spLocks noGrp="1"/>
          </p:cNvSpPr>
          <p:nvPr>
            <p:ph type="body" idx="1"/>
          </p:nvPr>
        </p:nvSpPr>
        <p:spPr>
          <a:noFill/>
          <a:ln/>
        </p:spPr>
        <p:txBody>
          <a:bodyPr/>
          <a:lstStyle/>
          <a:p>
            <a:endParaRPr lang="es-ES" smtClean="0"/>
          </a:p>
        </p:txBody>
      </p:sp>
      <p:sp>
        <p:nvSpPr>
          <p:cNvPr id="238596" name="3 Marcador de número de diapositiva"/>
          <p:cNvSpPr>
            <a:spLocks noGrp="1"/>
          </p:cNvSpPr>
          <p:nvPr>
            <p:ph type="sldNum" sz="quarter" idx="5"/>
          </p:nvPr>
        </p:nvSpPr>
        <p:spPr>
          <a:noFill/>
        </p:spPr>
        <p:txBody>
          <a:bodyPr/>
          <a:lstStyle/>
          <a:p>
            <a:fld id="{A9C9BB3D-8AFB-4059-B67A-DEF1F99EC8B7}" type="slidenum">
              <a:rPr lang="es-ES" smtClean="0"/>
              <a:pPr/>
              <a:t>107</a:t>
            </a:fld>
            <a:endParaRPr lang="es-ES" smtClean="0"/>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1 Marcador de imagen de diapositiva"/>
          <p:cNvSpPr>
            <a:spLocks noGrp="1" noRot="1" noChangeAspect="1" noTextEdit="1"/>
          </p:cNvSpPr>
          <p:nvPr>
            <p:ph type="sldImg"/>
          </p:nvPr>
        </p:nvSpPr>
        <p:spPr>
          <a:ln/>
        </p:spPr>
      </p:sp>
      <p:sp>
        <p:nvSpPr>
          <p:cNvPr id="239619" name="2 Marcador de notas"/>
          <p:cNvSpPr>
            <a:spLocks noGrp="1"/>
          </p:cNvSpPr>
          <p:nvPr>
            <p:ph type="body" idx="1"/>
          </p:nvPr>
        </p:nvSpPr>
        <p:spPr>
          <a:noFill/>
          <a:ln/>
        </p:spPr>
        <p:txBody>
          <a:bodyPr/>
          <a:lstStyle/>
          <a:p>
            <a:endParaRPr lang="es-ES" smtClean="0"/>
          </a:p>
        </p:txBody>
      </p:sp>
      <p:sp>
        <p:nvSpPr>
          <p:cNvPr id="239620" name="3 Marcador de número de diapositiva"/>
          <p:cNvSpPr>
            <a:spLocks noGrp="1"/>
          </p:cNvSpPr>
          <p:nvPr>
            <p:ph type="sldNum" sz="quarter" idx="5"/>
          </p:nvPr>
        </p:nvSpPr>
        <p:spPr>
          <a:noFill/>
        </p:spPr>
        <p:txBody>
          <a:bodyPr/>
          <a:lstStyle/>
          <a:p>
            <a:fld id="{4C8C8F7E-850A-43C4-990A-A6062D0B91CE}" type="slidenum">
              <a:rPr lang="es-ES" smtClean="0"/>
              <a:pPr/>
              <a:t>108</a:t>
            </a:fld>
            <a:endParaRPr lang="es-ES" smtClean="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1 Marcador de imagen de diapositiva"/>
          <p:cNvSpPr>
            <a:spLocks noGrp="1" noRot="1" noChangeAspect="1" noTextEdit="1"/>
          </p:cNvSpPr>
          <p:nvPr>
            <p:ph type="sldImg"/>
          </p:nvPr>
        </p:nvSpPr>
        <p:spPr>
          <a:ln/>
        </p:spPr>
      </p:sp>
      <p:sp>
        <p:nvSpPr>
          <p:cNvPr id="240643" name="2 Marcador de notas"/>
          <p:cNvSpPr>
            <a:spLocks noGrp="1"/>
          </p:cNvSpPr>
          <p:nvPr>
            <p:ph type="body" idx="1"/>
          </p:nvPr>
        </p:nvSpPr>
        <p:spPr>
          <a:noFill/>
          <a:ln/>
        </p:spPr>
        <p:txBody>
          <a:bodyPr/>
          <a:lstStyle/>
          <a:p>
            <a:endParaRPr lang="es-ES" smtClean="0"/>
          </a:p>
        </p:txBody>
      </p:sp>
      <p:sp>
        <p:nvSpPr>
          <p:cNvPr id="240644" name="3 Marcador de número de diapositiva"/>
          <p:cNvSpPr>
            <a:spLocks noGrp="1"/>
          </p:cNvSpPr>
          <p:nvPr>
            <p:ph type="sldNum" sz="quarter" idx="5"/>
          </p:nvPr>
        </p:nvSpPr>
        <p:spPr>
          <a:noFill/>
        </p:spPr>
        <p:txBody>
          <a:bodyPr/>
          <a:lstStyle/>
          <a:p>
            <a:fld id="{4DFC7827-9E13-4E34-9D45-6EA847C7937A}" type="slidenum">
              <a:rPr lang="es-ES" smtClean="0"/>
              <a:pPr/>
              <a:t>109</a:t>
            </a:fld>
            <a:endParaRPr lang="es-ES" smtClean="0"/>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1 Marcador de imagen de diapositiva"/>
          <p:cNvSpPr>
            <a:spLocks noGrp="1" noRot="1" noChangeAspect="1" noTextEdit="1"/>
          </p:cNvSpPr>
          <p:nvPr>
            <p:ph type="sldImg"/>
          </p:nvPr>
        </p:nvSpPr>
        <p:spPr>
          <a:ln/>
        </p:spPr>
      </p:sp>
      <p:sp>
        <p:nvSpPr>
          <p:cNvPr id="241667" name="2 Marcador de notas"/>
          <p:cNvSpPr>
            <a:spLocks noGrp="1"/>
          </p:cNvSpPr>
          <p:nvPr>
            <p:ph type="body" idx="1"/>
          </p:nvPr>
        </p:nvSpPr>
        <p:spPr>
          <a:noFill/>
          <a:ln/>
        </p:spPr>
        <p:txBody>
          <a:bodyPr/>
          <a:lstStyle/>
          <a:p>
            <a:endParaRPr lang="es-ES" smtClean="0"/>
          </a:p>
        </p:txBody>
      </p:sp>
      <p:sp>
        <p:nvSpPr>
          <p:cNvPr id="241668" name="3 Marcador de número de diapositiva"/>
          <p:cNvSpPr>
            <a:spLocks noGrp="1"/>
          </p:cNvSpPr>
          <p:nvPr>
            <p:ph type="sldNum" sz="quarter" idx="5"/>
          </p:nvPr>
        </p:nvSpPr>
        <p:spPr>
          <a:noFill/>
        </p:spPr>
        <p:txBody>
          <a:bodyPr/>
          <a:lstStyle/>
          <a:p>
            <a:fld id="{29D5B86A-EAE8-41A7-9288-8E6714E05804}" type="slidenum">
              <a:rPr lang="es-ES" smtClean="0"/>
              <a:pPr/>
              <a:t>110</a:t>
            </a:fld>
            <a:endParaRPr lang="es-ES" smtClean="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1 Marcador de imagen de diapositiva"/>
          <p:cNvSpPr>
            <a:spLocks noGrp="1" noRot="1" noChangeAspect="1" noTextEdit="1"/>
          </p:cNvSpPr>
          <p:nvPr>
            <p:ph type="sldImg"/>
          </p:nvPr>
        </p:nvSpPr>
        <p:spPr>
          <a:ln/>
        </p:spPr>
      </p:sp>
      <p:sp>
        <p:nvSpPr>
          <p:cNvPr id="242691" name="2 Marcador de notas"/>
          <p:cNvSpPr>
            <a:spLocks noGrp="1"/>
          </p:cNvSpPr>
          <p:nvPr>
            <p:ph type="body" idx="1"/>
          </p:nvPr>
        </p:nvSpPr>
        <p:spPr>
          <a:noFill/>
          <a:ln/>
        </p:spPr>
        <p:txBody>
          <a:bodyPr/>
          <a:lstStyle/>
          <a:p>
            <a:endParaRPr lang="es-ES" smtClean="0"/>
          </a:p>
        </p:txBody>
      </p:sp>
      <p:sp>
        <p:nvSpPr>
          <p:cNvPr id="242692" name="3 Marcador de número de diapositiva"/>
          <p:cNvSpPr>
            <a:spLocks noGrp="1"/>
          </p:cNvSpPr>
          <p:nvPr>
            <p:ph type="sldNum" sz="quarter" idx="5"/>
          </p:nvPr>
        </p:nvSpPr>
        <p:spPr>
          <a:noFill/>
        </p:spPr>
        <p:txBody>
          <a:bodyPr/>
          <a:lstStyle/>
          <a:p>
            <a:fld id="{7164A319-F7A9-46F2-B1B0-D2BA2B18A31D}" type="slidenum">
              <a:rPr lang="es-ES" smtClean="0"/>
              <a:pPr/>
              <a:t>111</a:t>
            </a:fld>
            <a:endParaRPr lang="es-ES" smtClean="0"/>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1 Marcador de imagen de diapositiva"/>
          <p:cNvSpPr>
            <a:spLocks noGrp="1" noRot="1" noChangeAspect="1" noTextEdit="1"/>
          </p:cNvSpPr>
          <p:nvPr>
            <p:ph type="sldImg"/>
          </p:nvPr>
        </p:nvSpPr>
        <p:spPr>
          <a:ln/>
        </p:spPr>
      </p:sp>
      <p:sp>
        <p:nvSpPr>
          <p:cNvPr id="243715" name="2 Marcador de notas"/>
          <p:cNvSpPr>
            <a:spLocks noGrp="1"/>
          </p:cNvSpPr>
          <p:nvPr>
            <p:ph type="body" idx="1"/>
          </p:nvPr>
        </p:nvSpPr>
        <p:spPr>
          <a:noFill/>
          <a:ln/>
        </p:spPr>
        <p:txBody>
          <a:bodyPr/>
          <a:lstStyle/>
          <a:p>
            <a:endParaRPr lang="es-ES" smtClean="0"/>
          </a:p>
        </p:txBody>
      </p:sp>
      <p:sp>
        <p:nvSpPr>
          <p:cNvPr id="243716" name="3 Marcador de número de diapositiva"/>
          <p:cNvSpPr>
            <a:spLocks noGrp="1"/>
          </p:cNvSpPr>
          <p:nvPr>
            <p:ph type="sldNum" sz="quarter" idx="5"/>
          </p:nvPr>
        </p:nvSpPr>
        <p:spPr>
          <a:noFill/>
        </p:spPr>
        <p:txBody>
          <a:bodyPr/>
          <a:lstStyle/>
          <a:p>
            <a:fld id="{FE37F238-FB96-4054-B73A-574CCC2AFFFD}" type="slidenum">
              <a:rPr lang="es-ES" smtClean="0"/>
              <a:pPr/>
              <a:t>112</a:t>
            </a:fld>
            <a:endParaRPr lang="es-ES" smtClean="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1 Marcador de imagen de diapositiva"/>
          <p:cNvSpPr>
            <a:spLocks noGrp="1" noRot="1" noChangeAspect="1" noTextEdit="1"/>
          </p:cNvSpPr>
          <p:nvPr>
            <p:ph type="sldImg"/>
          </p:nvPr>
        </p:nvSpPr>
        <p:spPr>
          <a:ln/>
        </p:spPr>
      </p:sp>
      <p:sp>
        <p:nvSpPr>
          <p:cNvPr id="244739"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44740" name="3 Marcador de número de diapositiva"/>
          <p:cNvSpPr>
            <a:spLocks noGrp="1"/>
          </p:cNvSpPr>
          <p:nvPr>
            <p:ph type="sldNum" sz="quarter" idx="5"/>
          </p:nvPr>
        </p:nvSpPr>
        <p:spPr>
          <a:noFill/>
        </p:spPr>
        <p:txBody>
          <a:bodyPr/>
          <a:lstStyle/>
          <a:p>
            <a:fld id="{BCF9B64D-D8EE-423B-8606-9A83322A5E48}" type="slidenum">
              <a:rPr lang="es-ES" smtClean="0"/>
              <a:pPr/>
              <a:t>113</a:t>
            </a:fld>
            <a:endParaRPr lang="es-ES" smtClean="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1 Marcador de imagen de diapositiva"/>
          <p:cNvSpPr>
            <a:spLocks noGrp="1" noRot="1" noChangeAspect="1" noTextEdit="1"/>
          </p:cNvSpPr>
          <p:nvPr>
            <p:ph type="sldImg"/>
          </p:nvPr>
        </p:nvSpPr>
        <p:spPr>
          <a:ln/>
        </p:spPr>
      </p:sp>
      <p:sp>
        <p:nvSpPr>
          <p:cNvPr id="245763"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45764" name="3 Marcador de número de diapositiva"/>
          <p:cNvSpPr>
            <a:spLocks noGrp="1"/>
          </p:cNvSpPr>
          <p:nvPr>
            <p:ph type="sldNum" sz="quarter" idx="5"/>
          </p:nvPr>
        </p:nvSpPr>
        <p:spPr>
          <a:noFill/>
        </p:spPr>
        <p:txBody>
          <a:bodyPr/>
          <a:lstStyle/>
          <a:p>
            <a:fld id="{381B2136-F215-406D-A95C-DAD8E5D1F488}" type="slidenum">
              <a:rPr lang="es-ES" smtClean="0"/>
              <a:pPr/>
              <a:t>114</a:t>
            </a:fld>
            <a:endParaRPr lang="es-ES" smtClean="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1 Marcador de imagen de diapositiva"/>
          <p:cNvSpPr>
            <a:spLocks noGrp="1" noRot="1" noChangeAspect="1" noTextEdit="1"/>
          </p:cNvSpPr>
          <p:nvPr>
            <p:ph type="sldImg"/>
          </p:nvPr>
        </p:nvSpPr>
        <p:spPr>
          <a:ln/>
        </p:spPr>
      </p:sp>
      <p:sp>
        <p:nvSpPr>
          <p:cNvPr id="246787"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46788" name="3 Marcador de número de diapositiva"/>
          <p:cNvSpPr>
            <a:spLocks noGrp="1"/>
          </p:cNvSpPr>
          <p:nvPr>
            <p:ph type="sldNum" sz="quarter" idx="5"/>
          </p:nvPr>
        </p:nvSpPr>
        <p:spPr>
          <a:noFill/>
        </p:spPr>
        <p:txBody>
          <a:bodyPr/>
          <a:lstStyle/>
          <a:p>
            <a:fld id="{72A99D0E-E7F3-47FC-BD8F-B73425753DF2}" type="slidenum">
              <a:rPr lang="es-ES" smtClean="0"/>
              <a:pPr/>
              <a:t>115</a:t>
            </a:fld>
            <a:endParaRPr lang="es-ES" smtClean="0"/>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1 Marcador de imagen de diapositiva"/>
          <p:cNvSpPr>
            <a:spLocks noGrp="1" noRot="1" noChangeAspect="1" noTextEdit="1"/>
          </p:cNvSpPr>
          <p:nvPr>
            <p:ph type="sldImg"/>
          </p:nvPr>
        </p:nvSpPr>
        <p:spPr>
          <a:ln/>
        </p:spPr>
      </p:sp>
      <p:sp>
        <p:nvSpPr>
          <p:cNvPr id="247811"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47812" name="3 Marcador de número de diapositiva"/>
          <p:cNvSpPr>
            <a:spLocks noGrp="1"/>
          </p:cNvSpPr>
          <p:nvPr>
            <p:ph type="sldNum" sz="quarter" idx="5"/>
          </p:nvPr>
        </p:nvSpPr>
        <p:spPr>
          <a:noFill/>
        </p:spPr>
        <p:txBody>
          <a:bodyPr/>
          <a:lstStyle/>
          <a:p>
            <a:fld id="{D7C7EC14-571F-43EF-8476-B724ED3CBC18}" type="slidenum">
              <a:rPr lang="es-ES" smtClean="0"/>
              <a:pPr/>
              <a:t>116</a:t>
            </a:fld>
            <a:endParaRPr lang="es-ES" smtClean="0"/>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1 Marcador de imagen de diapositiva"/>
          <p:cNvSpPr>
            <a:spLocks noGrp="1" noRot="1" noChangeAspect="1" noTextEdit="1"/>
          </p:cNvSpPr>
          <p:nvPr>
            <p:ph type="sldImg"/>
          </p:nvPr>
        </p:nvSpPr>
        <p:spPr>
          <a:ln/>
        </p:spPr>
      </p:sp>
      <p:sp>
        <p:nvSpPr>
          <p:cNvPr id="248835" name="2 Marcador de notas"/>
          <p:cNvSpPr>
            <a:spLocks noGrp="1"/>
          </p:cNvSpPr>
          <p:nvPr>
            <p:ph type="body" idx="1"/>
          </p:nvPr>
        </p:nvSpPr>
        <p:spPr>
          <a:noFill/>
          <a:ln/>
        </p:spPr>
        <p:txBody>
          <a:bodyPr/>
          <a:lstStyle/>
          <a:p>
            <a:pPr eaLnBrk="1" hangingPunct="1">
              <a:spcBef>
                <a:spcPct val="0"/>
              </a:spcBef>
            </a:pPr>
            <a:endParaRPr lang="es-ES" smtClean="0"/>
          </a:p>
        </p:txBody>
      </p:sp>
      <p:sp>
        <p:nvSpPr>
          <p:cNvPr id="248836" name="3 Marcador de número de diapositiva"/>
          <p:cNvSpPr>
            <a:spLocks noGrp="1"/>
          </p:cNvSpPr>
          <p:nvPr>
            <p:ph type="sldNum" sz="quarter" idx="5"/>
          </p:nvPr>
        </p:nvSpPr>
        <p:spPr>
          <a:noFill/>
        </p:spPr>
        <p:txBody>
          <a:bodyPr/>
          <a:lstStyle/>
          <a:p>
            <a:fld id="{BC233C2D-AD08-41C4-A443-88479E3FC1EE}" type="slidenum">
              <a:rPr lang="es-ES" smtClean="0"/>
              <a:pPr/>
              <a:t>117</a:t>
            </a:fld>
            <a:endParaRPr lang="es-ES" smtClean="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1 Marcador de imagen de diapositiva"/>
          <p:cNvSpPr>
            <a:spLocks noGrp="1" noRot="1" noChangeAspect="1" noTextEdit="1"/>
          </p:cNvSpPr>
          <p:nvPr>
            <p:ph type="sldImg"/>
          </p:nvPr>
        </p:nvSpPr>
        <p:spPr>
          <a:ln/>
        </p:spPr>
      </p:sp>
      <p:sp>
        <p:nvSpPr>
          <p:cNvPr id="249859" name="2 Marcador de notas"/>
          <p:cNvSpPr>
            <a:spLocks noGrp="1"/>
          </p:cNvSpPr>
          <p:nvPr>
            <p:ph type="body" idx="1"/>
          </p:nvPr>
        </p:nvSpPr>
        <p:spPr>
          <a:noFill/>
          <a:ln/>
        </p:spPr>
        <p:txBody>
          <a:bodyPr/>
          <a:lstStyle/>
          <a:p>
            <a:endParaRPr lang="es-ES" smtClean="0"/>
          </a:p>
        </p:txBody>
      </p:sp>
      <p:sp>
        <p:nvSpPr>
          <p:cNvPr id="249860" name="3 Marcador de número de diapositiva"/>
          <p:cNvSpPr>
            <a:spLocks noGrp="1"/>
          </p:cNvSpPr>
          <p:nvPr>
            <p:ph type="sldNum" sz="quarter" idx="5"/>
          </p:nvPr>
        </p:nvSpPr>
        <p:spPr>
          <a:noFill/>
        </p:spPr>
        <p:txBody>
          <a:bodyPr/>
          <a:lstStyle/>
          <a:p>
            <a:fld id="{8D731B23-5BDF-4CB0-BDF1-11E880D54193}" type="slidenum">
              <a:rPr lang="es-ES" smtClean="0"/>
              <a:pPr/>
              <a:t>118</a:t>
            </a:fld>
            <a:endParaRPr lang="es-ES" smtClean="0"/>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1 Marcador de imagen de diapositiva"/>
          <p:cNvSpPr>
            <a:spLocks noGrp="1" noRot="1" noChangeAspect="1" noTextEdit="1"/>
          </p:cNvSpPr>
          <p:nvPr>
            <p:ph type="sldImg"/>
          </p:nvPr>
        </p:nvSpPr>
        <p:spPr>
          <a:ln/>
        </p:spPr>
      </p:sp>
      <p:sp>
        <p:nvSpPr>
          <p:cNvPr id="250883" name="2 Marcador de notas"/>
          <p:cNvSpPr>
            <a:spLocks noGrp="1"/>
          </p:cNvSpPr>
          <p:nvPr>
            <p:ph type="body" idx="1"/>
          </p:nvPr>
        </p:nvSpPr>
        <p:spPr>
          <a:noFill/>
          <a:ln/>
        </p:spPr>
        <p:txBody>
          <a:bodyPr/>
          <a:lstStyle/>
          <a:p>
            <a:endParaRPr lang="es-ES" smtClean="0"/>
          </a:p>
        </p:txBody>
      </p:sp>
      <p:sp>
        <p:nvSpPr>
          <p:cNvPr id="250884" name="3 Marcador de número de diapositiva"/>
          <p:cNvSpPr>
            <a:spLocks noGrp="1"/>
          </p:cNvSpPr>
          <p:nvPr>
            <p:ph type="sldNum" sz="quarter" idx="5"/>
          </p:nvPr>
        </p:nvSpPr>
        <p:spPr>
          <a:noFill/>
        </p:spPr>
        <p:txBody>
          <a:bodyPr/>
          <a:lstStyle/>
          <a:p>
            <a:fld id="{7E9618D4-7216-4930-AC7B-C40283CBC8F0}" type="slidenum">
              <a:rPr lang="es-ES_tradnl" smtClean="0"/>
              <a:pPr/>
              <a:t>119</a:t>
            </a:fld>
            <a:endParaRPr lang="es-ES_tradnl" smtClean="0"/>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1 Marcador de imagen de diapositiva"/>
          <p:cNvSpPr>
            <a:spLocks noGrp="1" noRot="1" noChangeAspect="1" noTextEdit="1"/>
          </p:cNvSpPr>
          <p:nvPr>
            <p:ph type="sldImg"/>
          </p:nvPr>
        </p:nvSpPr>
        <p:spPr>
          <a:ln/>
        </p:spPr>
      </p:sp>
      <p:sp>
        <p:nvSpPr>
          <p:cNvPr id="251907" name="2 Marcador de notas"/>
          <p:cNvSpPr>
            <a:spLocks noGrp="1"/>
          </p:cNvSpPr>
          <p:nvPr>
            <p:ph type="body" idx="1"/>
          </p:nvPr>
        </p:nvSpPr>
        <p:spPr>
          <a:noFill/>
          <a:ln/>
        </p:spPr>
        <p:txBody>
          <a:bodyPr/>
          <a:lstStyle/>
          <a:p>
            <a:endParaRPr lang="es-ES" smtClean="0"/>
          </a:p>
        </p:txBody>
      </p:sp>
      <p:sp>
        <p:nvSpPr>
          <p:cNvPr id="251908" name="3 Marcador de número de diapositiva"/>
          <p:cNvSpPr>
            <a:spLocks noGrp="1"/>
          </p:cNvSpPr>
          <p:nvPr>
            <p:ph type="sldNum" sz="quarter" idx="5"/>
          </p:nvPr>
        </p:nvSpPr>
        <p:spPr>
          <a:noFill/>
        </p:spPr>
        <p:txBody>
          <a:bodyPr/>
          <a:lstStyle/>
          <a:p>
            <a:fld id="{B789F1A3-CECA-43EC-B051-1154895F76CA}" type="slidenum">
              <a:rPr lang="es-ES_tradnl" smtClean="0"/>
              <a:pPr/>
              <a:t>120</a:t>
            </a:fld>
            <a:endParaRPr lang="es-ES_tradnl" smtClean="0"/>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1 Marcador de imagen de diapositiva"/>
          <p:cNvSpPr>
            <a:spLocks noGrp="1" noRot="1" noChangeAspect="1" noTextEdit="1"/>
          </p:cNvSpPr>
          <p:nvPr>
            <p:ph type="sldImg"/>
          </p:nvPr>
        </p:nvSpPr>
        <p:spPr>
          <a:ln/>
        </p:spPr>
      </p:sp>
      <p:sp>
        <p:nvSpPr>
          <p:cNvPr id="252931" name="2 Marcador de notas"/>
          <p:cNvSpPr>
            <a:spLocks noGrp="1"/>
          </p:cNvSpPr>
          <p:nvPr>
            <p:ph type="body" idx="1"/>
          </p:nvPr>
        </p:nvSpPr>
        <p:spPr>
          <a:noFill/>
          <a:ln/>
        </p:spPr>
        <p:txBody>
          <a:bodyPr/>
          <a:lstStyle/>
          <a:p>
            <a:endParaRPr lang="es-ES" smtClean="0"/>
          </a:p>
        </p:txBody>
      </p:sp>
      <p:sp>
        <p:nvSpPr>
          <p:cNvPr id="252932" name="3 Marcador de número de diapositiva"/>
          <p:cNvSpPr>
            <a:spLocks noGrp="1"/>
          </p:cNvSpPr>
          <p:nvPr>
            <p:ph type="sldNum" sz="quarter" idx="5"/>
          </p:nvPr>
        </p:nvSpPr>
        <p:spPr>
          <a:noFill/>
        </p:spPr>
        <p:txBody>
          <a:bodyPr/>
          <a:lstStyle/>
          <a:p>
            <a:fld id="{BF6821A8-094B-4699-A191-295FFBA84B42}" type="slidenum">
              <a:rPr lang="es-ES_tradnl" smtClean="0"/>
              <a:pPr/>
              <a:t>121</a:t>
            </a:fld>
            <a:endParaRPr lang="es-ES_tradnl" smtClean="0"/>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7"/>
          <p:cNvSpPr>
            <a:spLocks noGrp="1" noChangeArrowheads="1"/>
          </p:cNvSpPr>
          <p:nvPr>
            <p:ph type="sldNum" sz="quarter" idx="5"/>
          </p:nvPr>
        </p:nvSpPr>
        <p:spPr>
          <a:noFill/>
        </p:spPr>
        <p:txBody>
          <a:bodyPr/>
          <a:lstStyle/>
          <a:p>
            <a:fld id="{F0A6D9A8-78F0-4A30-82DB-A55AB1B4F5BA}" type="slidenum">
              <a:rPr lang="es-ES_tradnl" smtClean="0"/>
              <a:pPr/>
              <a:t>122</a:t>
            </a:fld>
            <a:endParaRPr lang="es-ES_tradnl" smtClean="0"/>
          </a:p>
        </p:txBody>
      </p:sp>
      <p:sp>
        <p:nvSpPr>
          <p:cNvPr id="253955" name="Rectangle 2050"/>
          <p:cNvSpPr>
            <a:spLocks noChangeArrowheads="1" noTextEdit="1"/>
          </p:cNvSpPr>
          <p:nvPr>
            <p:ph type="sldImg"/>
          </p:nvPr>
        </p:nvSpPr>
        <p:spPr>
          <a:ln/>
        </p:spPr>
      </p:sp>
      <p:sp>
        <p:nvSpPr>
          <p:cNvPr id="253956" name="Rectangle 2051"/>
          <p:cNvSpPr>
            <a:spLocks noGrp="1" noChangeArrowheads="1"/>
          </p:cNvSpPr>
          <p:nvPr>
            <p:ph type="body" idx="1"/>
          </p:nvPr>
        </p:nvSpPr>
        <p:spPr>
          <a:noFill/>
          <a:ln/>
        </p:spPr>
        <p:txBody>
          <a:bodyPr/>
          <a:lstStyle/>
          <a:p>
            <a:endParaRPr lang="es-ES" smtClean="0"/>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1 Marcador de imagen de diapositiva"/>
          <p:cNvSpPr>
            <a:spLocks noGrp="1" noRot="1" noChangeAspect="1" noTextEdit="1"/>
          </p:cNvSpPr>
          <p:nvPr>
            <p:ph type="sldImg"/>
          </p:nvPr>
        </p:nvSpPr>
        <p:spPr>
          <a:ln/>
        </p:spPr>
      </p:sp>
      <p:sp>
        <p:nvSpPr>
          <p:cNvPr id="254979" name="2 Marcador de notas"/>
          <p:cNvSpPr>
            <a:spLocks noGrp="1"/>
          </p:cNvSpPr>
          <p:nvPr>
            <p:ph type="body" idx="1"/>
          </p:nvPr>
        </p:nvSpPr>
        <p:spPr>
          <a:noFill/>
          <a:ln/>
        </p:spPr>
        <p:txBody>
          <a:bodyPr/>
          <a:lstStyle/>
          <a:p>
            <a:endParaRPr lang="es-ES" smtClean="0"/>
          </a:p>
        </p:txBody>
      </p:sp>
      <p:sp>
        <p:nvSpPr>
          <p:cNvPr id="254980" name="3 Marcador de número de diapositiva"/>
          <p:cNvSpPr>
            <a:spLocks noGrp="1"/>
          </p:cNvSpPr>
          <p:nvPr>
            <p:ph type="sldNum" sz="quarter" idx="5"/>
          </p:nvPr>
        </p:nvSpPr>
        <p:spPr>
          <a:noFill/>
        </p:spPr>
        <p:txBody>
          <a:bodyPr/>
          <a:lstStyle/>
          <a:p>
            <a:fld id="{E671003F-3AA5-413D-BFBF-DBAE53E4A947}" type="slidenum">
              <a:rPr lang="es-ES_tradnl" smtClean="0"/>
              <a:pPr/>
              <a:t>123</a:t>
            </a:fld>
            <a:endParaRPr lang="es-ES_tradn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33"/>
          <p:cNvGrpSpPr>
            <a:grpSpLocks/>
          </p:cNvGrpSpPr>
          <p:nvPr/>
        </p:nvGrpSpPr>
        <p:grpSpPr bwMode="auto">
          <a:xfrm>
            <a:off x="0" y="0"/>
            <a:ext cx="1085850" cy="6854825"/>
            <a:chOff x="0" y="0"/>
            <a:chExt cx="684" cy="4318"/>
          </a:xfrm>
        </p:grpSpPr>
        <p:sp>
          <p:nvSpPr>
            <p:cNvPr id="5" name="Rectangle 2"/>
            <p:cNvSpPr>
              <a:spLocks noChangeArrowheads="1"/>
            </p:cNvSpPr>
            <p:nvPr/>
          </p:nvSpPr>
          <p:spPr bwMode="invGray">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es-ES"/>
            </a:p>
          </p:txBody>
        </p:sp>
        <p:grpSp>
          <p:nvGrpSpPr>
            <p:cNvPr id="6" name="Group 32"/>
            <p:cNvGrpSpPr>
              <a:grpSpLocks/>
            </p:cNvGrpSpPr>
            <p:nvPr/>
          </p:nvGrpSpPr>
          <p:grpSpPr bwMode="auto">
            <a:xfrm>
              <a:off x="48" y="103"/>
              <a:ext cx="96" cy="4126"/>
              <a:chOff x="48" y="103"/>
              <a:chExt cx="96" cy="4126"/>
            </a:xfrm>
          </p:grpSpPr>
          <p:sp>
            <p:nvSpPr>
              <p:cNvPr id="7" name="Rectangle 3"/>
              <p:cNvSpPr>
                <a:spLocks noChangeArrowheads="1"/>
              </p:cNvSpPr>
              <p:nvPr/>
            </p:nvSpPr>
            <p:spPr bwMode="auto">
              <a:xfrm>
                <a:off x="48" y="110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8" name="Rectangle 4"/>
              <p:cNvSpPr>
                <a:spLocks noChangeArrowheads="1"/>
              </p:cNvSpPr>
              <p:nvPr/>
            </p:nvSpPr>
            <p:spPr bwMode="auto">
              <a:xfrm>
                <a:off x="48" y="1250"/>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9" name="Rectangle 5"/>
              <p:cNvSpPr>
                <a:spLocks noChangeArrowheads="1"/>
              </p:cNvSpPr>
              <p:nvPr/>
            </p:nvSpPr>
            <p:spPr bwMode="auto">
              <a:xfrm>
                <a:off x="48" y="139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 name="Rectangle 6"/>
              <p:cNvSpPr>
                <a:spLocks noChangeArrowheads="1"/>
              </p:cNvSpPr>
              <p:nvPr/>
            </p:nvSpPr>
            <p:spPr bwMode="auto">
              <a:xfrm>
                <a:off x="48" y="153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1" name="Rectangle 7"/>
              <p:cNvSpPr>
                <a:spLocks noChangeArrowheads="1"/>
              </p:cNvSpPr>
              <p:nvPr/>
            </p:nvSpPr>
            <p:spPr bwMode="auto">
              <a:xfrm>
                <a:off x="48" y="1683"/>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2" name="Rectangle 8"/>
              <p:cNvSpPr>
                <a:spLocks noChangeArrowheads="1"/>
              </p:cNvSpPr>
              <p:nvPr/>
            </p:nvSpPr>
            <p:spPr bwMode="auto">
              <a:xfrm>
                <a:off x="48" y="182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3" name="Rectangle 9"/>
              <p:cNvSpPr>
                <a:spLocks noChangeArrowheads="1"/>
              </p:cNvSpPr>
              <p:nvPr/>
            </p:nvSpPr>
            <p:spPr bwMode="auto">
              <a:xfrm>
                <a:off x="48" y="197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4" name="Rectangle 10"/>
              <p:cNvSpPr>
                <a:spLocks noChangeArrowheads="1"/>
              </p:cNvSpPr>
              <p:nvPr/>
            </p:nvSpPr>
            <p:spPr bwMode="auto">
              <a:xfrm>
                <a:off x="48" y="2116"/>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5" name="Rectangle 11"/>
              <p:cNvSpPr>
                <a:spLocks noChangeArrowheads="1"/>
              </p:cNvSpPr>
              <p:nvPr/>
            </p:nvSpPr>
            <p:spPr bwMode="auto">
              <a:xfrm>
                <a:off x="48" y="225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6" name="Rectangle 12"/>
              <p:cNvSpPr>
                <a:spLocks noChangeArrowheads="1"/>
              </p:cNvSpPr>
              <p:nvPr/>
            </p:nvSpPr>
            <p:spPr bwMode="auto">
              <a:xfrm>
                <a:off x="48" y="2404"/>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7" name="Rectangle 13"/>
              <p:cNvSpPr>
                <a:spLocks noChangeArrowheads="1"/>
              </p:cNvSpPr>
              <p:nvPr/>
            </p:nvSpPr>
            <p:spPr bwMode="auto">
              <a:xfrm>
                <a:off x="48" y="2549"/>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8" name="Rectangle 14"/>
              <p:cNvSpPr>
                <a:spLocks noChangeArrowheads="1"/>
              </p:cNvSpPr>
              <p:nvPr/>
            </p:nvSpPr>
            <p:spPr bwMode="auto">
              <a:xfrm>
                <a:off x="48" y="2691"/>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9" name="Rectangle 15"/>
              <p:cNvSpPr>
                <a:spLocks noChangeArrowheads="1"/>
              </p:cNvSpPr>
              <p:nvPr/>
            </p:nvSpPr>
            <p:spPr bwMode="auto">
              <a:xfrm>
                <a:off x="48" y="283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0" name="Rectangle 16"/>
              <p:cNvSpPr>
                <a:spLocks noChangeArrowheads="1"/>
              </p:cNvSpPr>
              <p:nvPr/>
            </p:nvSpPr>
            <p:spPr bwMode="auto">
              <a:xfrm>
                <a:off x="48" y="2979"/>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1" name="Rectangle 17"/>
              <p:cNvSpPr>
                <a:spLocks noChangeArrowheads="1"/>
              </p:cNvSpPr>
              <p:nvPr/>
            </p:nvSpPr>
            <p:spPr bwMode="auto">
              <a:xfrm>
                <a:off x="48" y="3124"/>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2" name="Rectangle 18"/>
              <p:cNvSpPr>
                <a:spLocks noChangeArrowheads="1"/>
              </p:cNvSpPr>
              <p:nvPr/>
            </p:nvSpPr>
            <p:spPr bwMode="auto">
              <a:xfrm>
                <a:off x="48" y="3269"/>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3" name="Rectangle 19"/>
              <p:cNvSpPr>
                <a:spLocks noChangeArrowheads="1"/>
              </p:cNvSpPr>
              <p:nvPr/>
            </p:nvSpPr>
            <p:spPr bwMode="auto">
              <a:xfrm>
                <a:off x="48" y="3412"/>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4" name="Rectangle 20"/>
              <p:cNvSpPr>
                <a:spLocks noChangeArrowheads="1"/>
              </p:cNvSpPr>
              <p:nvPr/>
            </p:nvSpPr>
            <p:spPr bwMode="auto">
              <a:xfrm>
                <a:off x="48" y="3557"/>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5" name="Rectangle 21"/>
              <p:cNvSpPr>
                <a:spLocks noChangeArrowheads="1"/>
              </p:cNvSpPr>
              <p:nvPr/>
            </p:nvSpPr>
            <p:spPr bwMode="auto">
              <a:xfrm>
                <a:off x="48" y="3702"/>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6" name="Rectangle 22"/>
              <p:cNvSpPr>
                <a:spLocks noChangeArrowheads="1"/>
              </p:cNvSpPr>
              <p:nvPr/>
            </p:nvSpPr>
            <p:spPr bwMode="auto">
              <a:xfrm>
                <a:off x="48" y="384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7" name="Rectangle 23"/>
              <p:cNvSpPr>
                <a:spLocks noChangeArrowheads="1"/>
              </p:cNvSpPr>
              <p:nvPr/>
            </p:nvSpPr>
            <p:spPr bwMode="auto">
              <a:xfrm>
                <a:off x="48" y="399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8" name="Rectangle 24"/>
              <p:cNvSpPr>
                <a:spLocks noChangeArrowheads="1"/>
              </p:cNvSpPr>
              <p:nvPr/>
            </p:nvSpPr>
            <p:spPr bwMode="auto">
              <a:xfrm>
                <a:off x="48" y="4134"/>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29" name="Rectangle 25"/>
              <p:cNvSpPr>
                <a:spLocks noChangeArrowheads="1"/>
              </p:cNvSpPr>
              <p:nvPr/>
            </p:nvSpPr>
            <p:spPr bwMode="auto">
              <a:xfrm>
                <a:off x="48" y="103"/>
                <a:ext cx="96" cy="94"/>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30" name="Rectangle 26"/>
              <p:cNvSpPr>
                <a:spLocks noChangeArrowheads="1"/>
              </p:cNvSpPr>
              <p:nvPr/>
            </p:nvSpPr>
            <p:spPr bwMode="auto">
              <a:xfrm>
                <a:off x="48" y="24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31" name="Rectangle 27"/>
              <p:cNvSpPr>
                <a:spLocks noChangeArrowheads="1"/>
              </p:cNvSpPr>
              <p:nvPr/>
            </p:nvSpPr>
            <p:spPr bwMode="auto">
              <a:xfrm>
                <a:off x="48" y="39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32" name="Rectangle 28"/>
              <p:cNvSpPr>
                <a:spLocks noChangeArrowheads="1"/>
              </p:cNvSpPr>
              <p:nvPr/>
            </p:nvSpPr>
            <p:spPr bwMode="auto">
              <a:xfrm>
                <a:off x="48" y="535"/>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33" name="Rectangle 29"/>
              <p:cNvSpPr>
                <a:spLocks noChangeArrowheads="1"/>
              </p:cNvSpPr>
              <p:nvPr/>
            </p:nvSpPr>
            <p:spPr bwMode="auto">
              <a:xfrm>
                <a:off x="48" y="678"/>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34" name="Rectangle 30"/>
              <p:cNvSpPr>
                <a:spLocks noChangeArrowheads="1"/>
              </p:cNvSpPr>
              <p:nvPr/>
            </p:nvSpPr>
            <p:spPr bwMode="auto">
              <a:xfrm>
                <a:off x="48" y="82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35" name="Rectangle 31"/>
              <p:cNvSpPr>
                <a:spLocks noChangeArrowheads="1"/>
              </p:cNvSpPr>
              <p:nvPr/>
            </p:nvSpPr>
            <p:spPr bwMode="auto">
              <a:xfrm>
                <a:off x="48" y="96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grpSp>
      </p:grpSp>
      <p:sp>
        <p:nvSpPr>
          <p:cNvPr id="3106" name="Rectangle 34"/>
          <p:cNvSpPr>
            <a:spLocks noGrp="1" noChangeArrowheads="1"/>
          </p:cNvSpPr>
          <p:nvPr>
            <p:ph type="ctrTitle" sz="quarter"/>
          </p:nvPr>
        </p:nvSpPr>
        <p:spPr>
          <a:xfrm>
            <a:off x="1143000" y="2286000"/>
            <a:ext cx="7772400" cy="1143000"/>
          </a:xfrm>
        </p:spPr>
        <p:txBody>
          <a:bodyPr/>
          <a:lstStyle>
            <a:lvl1pPr>
              <a:defRPr/>
            </a:lvl1pPr>
          </a:lstStyle>
          <a:p>
            <a:r>
              <a:rPr lang="es-ES_tradnl"/>
              <a:t>Haga clic para modificar el estilo de título patrón</a:t>
            </a:r>
          </a:p>
        </p:txBody>
      </p:sp>
      <p:sp>
        <p:nvSpPr>
          <p:cNvPr id="3107" name="Rectangle 35"/>
          <p:cNvSpPr>
            <a:spLocks noGrp="1" noChangeArrowheads="1"/>
          </p:cNvSpPr>
          <p:nvPr>
            <p:ph type="subTitle" sz="quarter" idx="1"/>
          </p:nvPr>
        </p:nvSpPr>
        <p:spPr>
          <a:xfrm>
            <a:off x="1828800" y="3886200"/>
            <a:ext cx="6400800" cy="1752600"/>
          </a:xfrm>
        </p:spPr>
        <p:txBody>
          <a:bodyPr/>
          <a:lstStyle>
            <a:lvl1pPr marL="0" indent="0" algn="ctr">
              <a:buFont typeface="Monotype Sorts" pitchFamily="2" charset="2"/>
              <a:buNone/>
              <a:defRPr/>
            </a:lvl1pPr>
          </a:lstStyle>
          <a:p>
            <a:r>
              <a:rPr lang="es-ES_tradnl"/>
              <a:t>Haga clic para modificar el estilo de subtítulo patrón</a:t>
            </a:r>
          </a:p>
        </p:txBody>
      </p:sp>
      <p:sp>
        <p:nvSpPr>
          <p:cNvPr id="36" name="Rectangle 36"/>
          <p:cNvSpPr>
            <a:spLocks noGrp="1" noChangeArrowheads="1"/>
          </p:cNvSpPr>
          <p:nvPr>
            <p:ph type="dt" sz="quarter" idx="10"/>
          </p:nvPr>
        </p:nvSpPr>
        <p:spPr/>
        <p:txBody>
          <a:bodyPr/>
          <a:lstStyle>
            <a:lvl1pPr>
              <a:defRPr/>
            </a:lvl1pPr>
          </a:lstStyle>
          <a:p>
            <a:pPr>
              <a:defRPr/>
            </a:pPr>
            <a:endParaRPr lang="es-ES_tradnl"/>
          </a:p>
        </p:txBody>
      </p:sp>
      <p:sp>
        <p:nvSpPr>
          <p:cNvPr id="37" name="Rectangle 37"/>
          <p:cNvSpPr>
            <a:spLocks noGrp="1" noChangeArrowheads="1"/>
          </p:cNvSpPr>
          <p:nvPr>
            <p:ph type="ftr" sz="quarter" idx="11"/>
          </p:nvPr>
        </p:nvSpPr>
        <p:spPr/>
        <p:txBody>
          <a:bodyPr/>
          <a:lstStyle>
            <a:lvl1pPr>
              <a:defRPr/>
            </a:lvl1pPr>
          </a:lstStyle>
          <a:p>
            <a:pPr>
              <a:defRPr/>
            </a:pPr>
            <a:endParaRPr lang="es-ES_tradnl"/>
          </a:p>
        </p:txBody>
      </p:sp>
      <p:sp>
        <p:nvSpPr>
          <p:cNvPr id="38" name="Rectangle 38"/>
          <p:cNvSpPr>
            <a:spLocks noGrp="1" noChangeArrowheads="1"/>
          </p:cNvSpPr>
          <p:nvPr>
            <p:ph type="sldNum" sz="quarter" idx="12"/>
          </p:nvPr>
        </p:nvSpPr>
        <p:spPr/>
        <p:txBody>
          <a:bodyPr/>
          <a:lstStyle>
            <a:lvl1pPr>
              <a:defRPr/>
            </a:lvl1pPr>
          </a:lstStyle>
          <a:p>
            <a:pPr>
              <a:defRPr/>
            </a:pPr>
            <a:fld id="{08C59AED-6998-4856-A5C0-2CE7E6B09841}" type="slidenum">
              <a:rPr lang="es-ES_tradnl"/>
              <a:pPr>
                <a:defRPr/>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6"/>
          <p:cNvSpPr>
            <a:spLocks noGrp="1" noChangeArrowheads="1"/>
          </p:cNvSpPr>
          <p:nvPr>
            <p:ph type="dt" sz="half" idx="10"/>
          </p:nvPr>
        </p:nvSpPr>
        <p:spPr>
          <a:ln/>
        </p:spPr>
        <p:txBody>
          <a:bodyPr/>
          <a:lstStyle>
            <a:lvl1pPr>
              <a:defRPr/>
            </a:lvl1pPr>
          </a:lstStyle>
          <a:p>
            <a:pPr>
              <a:defRPr/>
            </a:pPr>
            <a:endParaRPr lang="es-ES_tradnl"/>
          </a:p>
        </p:txBody>
      </p:sp>
      <p:sp>
        <p:nvSpPr>
          <p:cNvPr id="5"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38"/>
          <p:cNvSpPr>
            <a:spLocks noGrp="1" noChangeArrowheads="1"/>
          </p:cNvSpPr>
          <p:nvPr>
            <p:ph type="sldNum" sz="quarter" idx="12"/>
          </p:nvPr>
        </p:nvSpPr>
        <p:spPr>
          <a:ln/>
        </p:spPr>
        <p:txBody>
          <a:bodyPr/>
          <a:lstStyle>
            <a:lvl1pPr>
              <a:defRPr/>
            </a:lvl1pPr>
          </a:lstStyle>
          <a:p>
            <a:pPr>
              <a:defRPr/>
            </a:pPr>
            <a:fld id="{D1D23E86-6D81-47BF-B8E1-9B82C4EB4332}" type="slidenum">
              <a:rPr lang="es-ES_tradnl"/>
              <a:pPr>
                <a:defRPr/>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36"/>
          <p:cNvSpPr>
            <a:spLocks noGrp="1" noChangeArrowheads="1"/>
          </p:cNvSpPr>
          <p:nvPr>
            <p:ph type="dt" sz="half" idx="10"/>
          </p:nvPr>
        </p:nvSpPr>
        <p:spPr>
          <a:ln/>
        </p:spPr>
        <p:txBody>
          <a:bodyPr/>
          <a:lstStyle>
            <a:lvl1pPr>
              <a:defRPr/>
            </a:lvl1pPr>
          </a:lstStyle>
          <a:p>
            <a:pPr>
              <a:defRPr/>
            </a:pPr>
            <a:endParaRPr lang="es-ES_tradnl"/>
          </a:p>
        </p:txBody>
      </p:sp>
      <p:sp>
        <p:nvSpPr>
          <p:cNvPr id="5"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38"/>
          <p:cNvSpPr>
            <a:spLocks noGrp="1" noChangeArrowheads="1"/>
          </p:cNvSpPr>
          <p:nvPr>
            <p:ph type="sldNum" sz="quarter" idx="12"/>
          </p:nvPr>
        </p:nvSpPr>
        <p:spPr>
          <a:ln/>
        </p:spPr>
        <p:txBody>
          <a:bodyPr/>
          <a:lstStyle>
            <a:lvl1pPr>
              <a:defRPr/>
            </a:lvl1pPr>
          </a:lstStyle>
          <a:p>
            <a:pPr>
              <a:defRPr/>
            </a:pPr>
            <a:fld id="{7D966B24-786A-4219-BE85-4782DA818EBE}" type="slidenum">
              <a:rPr lang="es-ES_tradnl"/>
              <a:pPr>
                <a:defRPr/>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430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054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36"/>
          <p:cNvSpPr>
            <a:spLocks noGrp="1" noChangeArrowheads="1"/>
          </p:cNvSpPr>
          <p:nvPr>
            <p:ph type="dt" sz="half" idx="10"/>
          </p:nvPr>
        </p:nvSpPr>
        <p:spPr>
          <a:ln/>
        </p:spPr>
        <p:txBody>
          <a:bodyPr/>
          <a:lstStyle>
            <a:lvl1pPr>
              <a:defRPr/>
            </a:lvl1pPr>
          </a:lstStyle>
          <a:p>
            <a:pPr>
              <a:defRPr/>
            </a:pPr>
            <a:endParaRPr lang="es-ES_tradnl"/>
          </a:p>
        </p:txBody>
      </p:sp>
      <p:sp>
        <p:nvSpPr>
          <p:cNvPr id="6"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38"/>
          <p:cNvSpPr>
            <a:spLocks noGrp="1" noChangeArrowheads="1"/>
          </p:cNvSpPr>
          <p:nvPr>
            <p:ph type="sldNum" sz="quarter" idx="12"/>
          </p:nvPr>
        </p:nvSpPr>
        <p:spPr>
          <a:ln/>
        </p:spPr>
        <p:txBody>
          <a:bodyPr/>
          <a:lstStyle>
            <a:lvl1pPr>
              <a:defRPr/>
            </a:lvl1pPr>
          </a:lstStyle>
          <a:p>
            <a:pPr>
              <a:defRPr/>
            </a:pPr>
            <a:fld id="{79B606F8-E08B-46BC-BD45-833FE50ED167}" type="slidenum">
              <a:rPr lang="es-ES_tradnl"/>
              <a:pPr>
                <a:defRPr/>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36"/>
          <p:cNvSpPr>
            <a:spLocks noGrp="1" noChangeArrowheads="1"/>
          </p:cNvSpPr>
          <p:nvPr>
            <p:ph type="dt" sz="half" idx="10"/>
          </p:nvPr>
        </p:nvSpPr>
        <p:spPr>
          <a:ln/>
        </p:spPr>
        <p:txBody>
          <a:bodyPr/>
          <a:lstStyle>
            <a:lvl1pPr>
              <a:defRPr/>
            </a:lvl1pPr>
          </a:lstStyle>
          <a:p>
            <a:pPr>
              <a:defRPr/>
            </a:pPr>
            <a:endParaRPr lang="es-ES_tradnl"/>
          </a:p>
        </p:txBody>
      </p:sp>
      <p:sp>
        <p:nvSpPr>
          <p:cNvPr id="8"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38"/>
          <p:cNvSpPr>
            <a:spLocks noGrp="1" noChangeArrowheads="1"/>
          </p:cNvSpPr>
          <p:nvPr>
            <p:ph type="sldNum" sz="quarter" idx="12"/>
          </p:nvPr>
        </p:nvSpPr>
        <p:spPr>
          <a:ln/>
        </p:spPr>
        <p:txBody>
          <a:bodyPr/>
          <a:lstStyle>
            <a:lvl1pPr>
              <a:defRPr/>
            </a:lvl1pPr>
          </a:lstStyle>
          <a:p>
            <a:pPr>
              <a:defRPr/>
            </a:pPr>
            <a:fld id="{DF313B7C-18C0-421D-AB3C-D7B5ED66DCA0}" type="slidenum">
              <a:rPr lang="es-ES_tradnl"/>
              <a:pPr>
                <a:defRPr/>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36"/>
          <p:cNvSpPr>
            <a:spLocks noGrp="1" noChangeArrowheads="1"/>
          </p:cNvSpPr>
          <p:nvPr>
            <p:ph type="dt" sz="half" idx="10"/>
          </p:nvPr>
        </p:nvSpPr>
        <p:spPr>
          <a:ln/>
        </p:spPr>
        <p:txBody>
          <a:bodyPr/>
          <a:lstStyle>
            <a:lvl1pPr>
              <a:defRPr/>
            </a:lvl1pPr>
          </a:lstStyle>
          <a:p>
            <a:pPr>
              <a:defRPr/>
            </a:pPr>
            <a:endParaRPr lang="es-ES_tradnl"/>
          </a:p>
        </p:txBody>
      </p:sp>
      <p:sp>
        <p:nvSpPr>
          <p:cNvPr id="4"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38"/>
          <p:cNvSpPr>
            <a:spLocks noGrp="1" noChangeArrowheads="1"/>
          </p:cNvSpPr>
          <p:nvPr>
            <p:ph type="sldNum" sz="quarter" idx="12"/>
          </p:nvPr>
        </p:nvSpPr>
        <p:spPr>
          <a:ln/>
        </p:spPr>
        <p:txBody>
          <a:bodyPr/>
          <a:lstStyle>
            <a:lvl1pPr>
              <a:defRPr/>
            </a:lvl1pPr>
          </a:lstStyle>
          <a:p>
            <a:pPr>
              <a:defRPr/>
            </a:pPr>
            <a:fld id="{03FAB8E5-74B5-41CA-BD61-FAB96073FAF8}" type="slidenum">
              <a:rPr lang="es-ES_tradnl"/>
              <a:pPr>
                <a:defRPr/>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6"/>
          <p:cNvSpPr>
            <a:spLocks noGrp="1" noChangeArrowheads="1"/>
          </p:cNvSpPr>
          <p:nvPr>
            <p:ph type="dt" sz="half" idx="10"/>
          </p:nvPr>
        </p:nvSpPr>
        <p:spPr>
          <a:ln/>
        </p:spPr>
        <p:txBody>
          <a:bodyPr/>
          <a:lstStyle>
            <a:lvl1pPr>
              <a:defRPr/>
            </a:lvl1pPr>
          </a:lstStyle>
          <a:p>
            <a:pPr>
              <a:defRPr/>
            </a:pPr>
            <a:endParaRPr lang="es-ES_tradnl"/>
          </a:p>
        </p:txBody>
      </p:sp>
      <p:sp>
        <p:nvSpPr>
          <p:cNvPr id="3"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38"/>
          <p:cNvSpPr>
            <a:spLocks noGrp="1" noChangeArrowheads="1"/>
          </p:cNvSpPr>
          <p:nvPr>
            <p:ph type="sldNum" sz="quarter" idx="12"/>
          </p:nvPr>
        </p:nvSpPr>
        <p:spPr>
          <a:ln/>
        </p:spPr>
        <p:txBody>
          <a:bodyPr/>
          <a:lstStyle>
            <a:lvl1pPr>
              <a:defRPr/>
            </a:lvl1pPr>
          </a:lstStyle>
          <a:p>
            <a:pPr>
              <a:defRPr/>
            </a:pPr>
            <a:fld id="{A12EF42C-194F-458F-B67D-6944F832290F}" type="slidenum">
              <a:rPr lang="es-ES_tradnl"/>
              <a:pPr>
                <a:defRPr/>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36"/>
          <p:cNvSpPr>
            <a:spLocks noGrp="1" noChangeArrowheads="1"/>
          </p:cNvSpPr>
          <p:nvPr>
            <p:ph type="dt" sz="half" idx="10"/>
          </p:nvPr>
        </p:nvSpPr>
        <p:spPr>
          <a:ln/>
        </p:spPr>
        <p:txBody>
          <a:bodyPr/>
          <a:lstStyle>
            <a:lvl1pPr>
              <a:defRPr/>
            </a:lvl1pPr>
          </a:lstStyle>
          <a:p>
            <a:pPr>
              <a:defRPr/>
            </a:pPr>
            <a:endParaRPr lang="es-ES_tradnl"/>
          </a:p>
        </p:txBody>
      </p:sp>
      <p:sp>
        <p:nvSpPr>
          <p:cNvPr id="6"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38"/>
          <p:cNvSpPr>
            <a:spLocks noGrp="1" noChangeArrowheads="1"/>
          </p:cNvSpPr>
          <p:nvPr>
            <p:ph type="sldNum" sz="quarter" idx="12"/>
          </p:nvPr>
        </p:nvSpPr>
        <p:spPr>
          <a:ln/>
        </p:spPr>
        <p:txBody>
          <a:bodyPr/>
          <a:lstStyle>
            <a:lvl1pPr>
              <a:defRPr/>
            </a:lvl1pPr>
          </a:lstStyle>
          <a:p>
            <a:pPr>
              <a:defRPr/>
            </a:pPr>
            <a:fld id="{EA92696B-B315-4D8B-9432-585F17611D5C}" type="slidenum">
              <a:rPr lang="es-ES_tradnl"/>
              <a:pPr>
                <a:defRPr/>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36"/>
          <p:cNvSpPr>
            <a:spLocks noGrp="1" noChangeArrowheads="1"/>
          </p:cNvSpPr>
          <p:nvPr>
            <p:ph type="dt" sz="half" idx="10"/>
          </p:nvPr>
        </p:nvSpPr>
        <p:spPr>
          <a:ln/>
        </p:spPr>
        <p:txBody>
          <a:bodyPr/>
          <a:lstStyle>
            <a:lvl1pPr>
              <a:defRPr/>
            </a:lvl1pPr>
          </a:lstStyle>
          <a:p>
            <a:pPr>
              <a:defRPr/>
            </a:pPr>
            <a:endParaRPr lang="es-ES_tradnl"/>
          </a:p>
        </p:txBody>
      </p:sp>
      <p:sp>
        <p:nvSpPr>
          <p:cNvPr id="6"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38"/>
          <p:cNvSpPr>
            <a:spLocks noGrp="1" noChangeArrowheads="1"/>
          </p:cNvSpPr>
          <p:nvPr>
            <p:ph type="sldNum" sz="quarter" idx="12"/>
          </p:nvPr>
        </p:nvSpPr>
        <p:spPr>
          <a:ln/>
        </p:spPr>
        <p:txBody>
          <a:bodyPr/>
          <a:lstStyle>
            <a:lvl1pPr>
              <a:defRPr/>
            </a:lvl1pPr>
          </a:lstStyle>
          <a:p>
            <a:pPr>
              <a:defRPr/>
            </a:pPr>
            <a:fld id="{DB856A2B-A3E6-4AE7-941B-807F021CBDB5}" type="slidenum">
              <a:rPr lang="es-ES_tradnl"/>
              <a:pPr>
                <a:defRPr/>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6"/>
          <p:cNvSpPr>
            <a:spLocks noGrp="1" noChangeArrowheads="1"/>
          </p:cNvSpPr>
          <p:nvPr>
            <p:ph type="dt" sz="half" idx="10"/>
          </p:nvPr>
        </p:nvSpPr>
        <p:spPr>
          <a:ln/>
        </p:spPr>
        <p:txBody>
          <a:bodyPr/>
          <a:lstStyle>
            <a:lvl1pPr>
              <a:defRPr/>
            </a:lvl1pPr>
          </a:lstStyle>
          <a:p>
            <a:pPr>
              <a:defRPr/>
            </a:pPr>
            <a:endParaRPr lang="es-ES_tradnl"/>
          </a:p>
        </p:txBody>
      </p:sp>
      <p:sp>
        <p:nvSpPr>
          <p:cNvPr id="5"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38"/>
          <p:cNvSpPr>
            <a:spLocks noGrp="1" noChangeArrowheads="1"/>
          </p:cNvSpPr>
          <p:nvPr>
            <p:ph type="sldNum" sz="quarter" idx="12"/>
          </p:nvPr>
        </p:nvSpPr>
        <p:spPr>
          <a:ln/>
        </p:spPr>
        <p:txBody>
          <a:bodyPr/>
          <a:lstStyle>
            <a:lvl1pPr>
              <a:defRPr/>
            </a:lvl1pPr>
          </a:lstStyle>
          <a:p>
            <a:pPr>
              <a:defRPr/>
            </a:pPr>
            <a:fld id="{15CE9CF0-90F3-4C30-AA09-5D826E6C357B}" type="slidenum">
              <a:rPr lang="es-ES_tradnl"/>
              <a:pPr>
                <a:defRPr/>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9723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430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36"/>
          <p:cNvSpPr>
            <a:spLocks noGrp="1" noChangeArrowheads="1"/>
          </p:cNvSpPr>
          <p:nvPr>
            <p:ph type="dt" sz="half" idx="10"/>
          </p:nvPr>
        </p:nvSpPr>
        <p:spPr>
          <a:ln/>
        </p:spPr>
        <p:txBody>
          <a:bodyPr/>
          <a:lstStyle>
            <a:lvl1pPr>
              <a:defRPr/>
            </a:lvl1pPr>
          </a:lstStyle>
          <a:p>
            <a:pPr>
              <a:defRPr/>
            </a:pPr>
            <a:endParaRPr lang="es-ES_tradnl"/>
          </a:p>
        </p:txBody>
      </p:sp>
      <p:sp>
        <p:nvSpPr>
          <p:cNvPr id="5" name="Rectangle 37"/>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38"/>
          <p:cNvSpPr>
            <a:spLocks noGrp="1" noChangeArrowheads="1"/>
          </p:cNvSpPr>
          <p:nvPr>
            <p:ph type="sldNum" sz="quarter" idx="12"/>
          </p:nvPr>
        </p:nvSpPr>
        <p:spPr>
          <a:ln/>
        </p:spPr>
        <p:txBody>
          <a:bodyPr/>
          <a:lstStyle>
            <a:lvl1pPr>
              <a:defRPr/>
            </a:lvl1pPr>
          </a:lstStyle>
          <a:p>
            <a:pPr>
              <a:defRPr/>
            </a:pPr>
            <a:fld id="{EF0DC7E3-58AB-4D17-9360-74BD5C3E14F5}"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24578" name="Group 33"/>
          <p:cNvGrpSpPr>
            <a:grpSpLocks/>
          </p:cNvGrpSpPr>
          <p:nvPr/>
        </p:nvGrpSpPr>
        <p:grpSpPr bwMode="auto">
          <a:xfrm>
            <a:off x="0" y="0"/>
            <a:ext cx="1085850" cy="6854825"/>
            <a:chOff x="0" y="0"/>
            <a:chExt cx="684" cy="4318"/>
          </a:xfrm>
        </p:grpSpPr>
        <p:sp>
          <p:nvSpPr>
            <p:cNvPr id="1026" name="Rectangle 2"/>
            <p:cNvSpPr>
              <a:spLocks noChangeArrowheads="1"/>
            </p:cNvSpPr>
            <p:nvPr/>
          </p:nvSpPr>
          <p:spPr bwMode="invGray">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es-ES"/>
            </a:p>
          </p:txBody>
        </p:sp>
        <p:grpSp>
          <p:nvGrpSpPr>
            <p:cNvPr id="24585" name="Group 32"/>
            <p:cNvGrpSpPr>
              <a:grpSpLocks/>
            </p:cNvGrpSpPr>
            <p:nvPr/>
          </p:nvGrpSpPr>
          <p:grpSpPr bwMode="auto">
            <a:xfrm>
              <a:off x="48" y="102"/>
              <a:ext cx="96" cy="4128"/>
              <a:chOff x="48" y="102"/>
              <a:chExt cx="96" cy="4128"/>
            </a:xfrm>
          </p:grpSpPr>
          <p:sp>
            <p:nvSpPr>
              <p:cNvPr id="1027" name="Rectangle 3"/>
              <p:cNvSpPr>
                <a:spLocks noChangeArrowheads="1"/>
              </p:cNvSpPr>
              <p:nvPr/>
            </p:nvSpPr>
            <p:spPr bwMode="auto">
              <a:xfrm>
                <a:off x="48" y="110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28" name="Rectangle 4"/>
              <p:cNvSpPr>
                <a:spLocks noChangeArrowheads="1"/>
              </p:cNvSpPr>
              <p:nvPr/>
            </p:nvSpPr>
            <p:spPr bwMode="auto">
              <a:xfrm>
                <a:off x="48" y="125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29" name="Rectangle 5"/>
              <p:cNvSpPr>
                <a:spLocks noChangeArrowheads="1"/>
              </p:cNvSpPr>
              <p:nvPr/>
            </p:nvSpPr>
            <p:spPr bwMode="auto">
              <a:xfrm>
                <a:off x="48" y="139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0" name="Rectangle 6"/>
              <p:cNvSpPr>
                <a:spLocks noChangeArrowheads="1"/>
              </p:cNvSpPr>
              <p:nvPr/>
            </p:nvSpPr>
            <p:spPr bwMode="auto">
              <a:xfrm>
                <a:off x="48" y="1538"/>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1" name="Rectangle 7"/>
              <p:cNvSpPr>
                <a:spLocks noChangeArrowheads="1"/>
              </p:cNvSpPr>
              <p:nvPr/>
            </p:nvSpPr>
            <p:spPr bwMode="auto">
              <a:xfrm>
                <a:off x="48" y="1683"/>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2" name="Rectangle 8"/>
              <p:cNvSpPr>
                <a:spLocks noChangeArrowheads="1"/>
              </p:cNvSpPr>
              <p:nvPr/>
            </p:nvSpPr>
            <p:spPr bwMode="auto">
              <a:xfrm>
                <a:off x="48" y="182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3" name="Rectangle 9"/>
              <p:cNvSpPr>
                <a:spLocks noChangeArrowheads="1"/>
              </p:cNvSpPr>
              <p:nvPr/>
            </p:nvSpPr>
            <p:spPr bwMode="auto">
              <a:xfrm>
                <a:off x="48" y="197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4" name="Rectangle 10"/>
              <p:cNvSpPr>
                <a:spLocks noChangeArrowheads="1"/>
              </p:cNvSpPr>
              <p:nvPr/>
            </p:nvSpPr>
            <p:spPr bwMode="auto">
              <a:xfrm>
                <a:off x="48" y="2115"/>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5" name="Rectangle 11"/>
              <p:cNvSpPr>
                <a:spLocks noChangeArrowheads="1"/>
              </p:cNvSpPr>
              <p:nvPr/>
            </p:nvSpPr>
            <p:spPr bwMode="auto">
              <a:xfrm>
                <a:off x="48" y="225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6" name="Rectangle 12"/>
              <p:cNvSpPr>
                <a:spLocks noChangeArrowheads="1"/>
              </p:cNvSpPr>
              <p:nvPr/>
            </p:nvSpPr>
            <p:spPr bwMode="auto">
              <a:xfrm>
                <a:off x="48" y="240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7" name="Rectangle 13"/>
              <p:cNvSpPr>
                <a:spLocks noChangeArrowheads="1"/>
              </p:cNvSpPr>
              <p:nvPr/>
            </p:nvSpPr>
            <p:spPr bwMode="auto">
              <a:xfrm>
                <a:off x="48" y="254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8" name="Rectangle 14"/>
              <p:cNvSpPr>
                <a:spLocks noChangeArrowheads="1"/>
              </p:cNvSpPr>
              <p:nvPr/>
            </p:nvSpPr>
            <p:spPr bwMode="auto">
              <a:xfrm>
                <a:off x="48" y="2692"/>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39" name="Rectangle 15"/>
              <p:cNvSpPr>
                <a:spLocks noChangeArrowheads="1"/>
              </p:cNvSpPr>
              <p:nvPr/>
            </p:nvSpPr>
            <p:spPr bwMode="auto">
              <a:xfrm>
                <a:off x="48" y="2836"/>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0" name="Rectangle 16"/>
              <p:cNvSpPr>
                <a:spLocks noChangeArrowheads="1"/>
              </p:cNvSpPr>
              <p:nvPr/>
            </p:nvSpPr>
            <p:spPr bwMode="auto">
              <a:xfrm>
                <a:off x="48" y="298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1" name="Rectangle 17"/>
              <p:cNvSpPr>
                <a:spLocks noChangeArrowheads="1"/>
              </p:cNvSpPr>
              <p:nvPr/>
            </p:nvSpPr>
            <p:spPr bwMode="auto">
              <a:xfrm>
                <a:off x="48" y="3124"/>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2" name="Rectangle 18"/>
              <p:cNvSpPr>
                <a:spLocks noChangeArrowheads="1"/>
              </p:cNvSpPr>
              <p:nvPr/>
            </p:nvSpPr>
            <p:spPr bwMode="auto">
              <a:xfrm>
                <a:off x="48" y="3269"/>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3" name="Rectangle 19"/>
              <p:cNvSpPr>
                <a:spLocks noChangeArrowheads="1"/>
              </p:cNvSpPr>
              <p:nvPr/>
            </p:nvSpPr>
            <p:spPr bwMode="auto">
              <a:xfrm>
                <a:off x="48" y="3412"/>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4" name="Rectangle 20"/>
              <p:cNvSpPr>
                <a:spLocks noChangeArrowheads="1"/>
              </p:cNvSpPr>
              <p:nvPr/>
            </p:nvSpPr>
            <p:spPr bwMode="auto">
              <a:xfrm>
                <a:off x="48" y="3557"/>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5" name="Rectangle 21"/>
              <p:cNvSpPr>
                <a:spLocks noChangeArrowheads="1"/>
              </p:cNvSpPr>
              <p:nvPr/>
            </p:nvSpPr>
            <p:spPr bwMode="auto">
              <a:xfrm>
                <a:off x="48" y="3702"/>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6" name="Rectangle 22"/>
              <p:cNvSpPr>
                <a:spLocks noChangeArrowheads="1"/>
              </p:cNvSpPr>
              <p:nvPr/>
            </p:nvSpPr>
            <p:spPr bwMode="auto">
              <a:xfrm>
                <a:off x="48" y="3845"/>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7" name="Rectangle 23"/>
              <p:cNvSpPr>
                <a:spLocks noChangeArrowheads="1"/>
              </p:cNvSpPr>
              <p:nvPr/>
            </p:nvSpPr>
            <p:spPr bwMode="auto">
              <a:xfrm>
                <a:off x="48" y="3990"/>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8" name="Rectangle 24"/>
              <p:cNvSpPr>
                <a:spLocks noChangeArrowheads="1"/>
              </p:cNvSpPr>
              <p:nvPr/>
            </p:nvSpPr>
            <p:spPr bwMode="auto">
              <a:xfrm>
                <a:off x="48" y="413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49" name="Rectangle 25"/>
              <p:cNvSpPr>
                <a:spLocks noChangeArrowheads="1"/>
              </p:cNvSpPr>
              <p:nvPr/>
            </p:nvSpPr>
            <p:spPr bwMode="auto">
              <a:xfrm>
                <a:off x="48" y="102"/>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50" name="Rectangle 26"/>
              <p:cNvSpPr>
                <a:spLocks noChangeArrowheads="1"/>
              </p:cNvSpPr>
              <p:nvPr/>
            </p:nvSpPr>
            <p:spPr bwMode="auto">
              <a:xfrm>
                <a:off x="48" y="246"/>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51" name="Rectangle 27"/>
              <p:cNvSpPr>
                <a:spLocks noChangeArrowheads="1"/>
              </p:cNvSpPr>
              <p:nvPr/>
            </p:nvSpPr>
            <p:spPr bwMode="auto">
              <a:xfrm>
                <a:off x="48" y="391"/>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52" name="Rectangle 28"/>
              <p:cNvSpPr>
                <a:spLocks noChangeArrowheads="1"/>
              </p:cNvSpPr>
              <p:nvPr/>
            </p:nvSpPr>
            <p:spPr bwMode="auto">
              <a:xfrm>
                <a:off x="48" y="535"/>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53" name="Rectangle 29"/>
              <p:cNvSpPr>
                <a:spLocks noChangeArrowheads="1"/>
              </p:cNvSpPr>
              <p:nvPr/>
            </p:nvSpPr>
            <p:spPr bwMode="auto">
              <a:xfrm>
                <a:off x="48" y="679"/>
                <a:ext cx="96" cy="96"/>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54" name="Rectangle 30"/>
              <p:cNvSpPr>
                <a:spLocks noChangeArrowheads="1"/>
              </p:cNvSpPr>
              <p:nvPr/>
            </p:nvSpPr>
            <p:spPr bwMode="auto">
              <a:xfrm>
                <a:off x="48" y="823"/>
                <a:ext cx="96" cy="97"/>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sp>
            <p:nvSpPr>
              <p:cNvPr id="1055" name="Rectangle 31"/>
              <p:cNvSpPr>
                <a:spLocks noChangeArrowheads="1"/>
              </p:cNvSpPr>
              <p:nvPr/>
            </p:nvSpPr>
            <p:spPr bwMode="auto">
              <a:xfrm>
                <a:off x="48" y="968"/>
                <a:ext cx="96" cy="95"/>
              </a:xfrm>
              <a:prstGeom prst="rect">
                <a:avLst/>
              </a:prstGeom>
              <a:solidFill>
                <a:schemeClr val="bg1">
                  <a:alpha val="50000"/>
                </a:schemeClr>
              </a:solidFill>
              <a:ln w="9525">
                <a:noFill/>
                <a:miter lim="800000"/>
                <a:headEnd/>
                <a:tailEnd/>
              </a:ln>
              <a:effectLst/>
            </p:spPr>
            <p:txBody>
              <a:bodyPr wrap="none" anchor="ctr"/>
              <a:lstStyle/>
              <a:p>
                <a:pPr>
                  <a:defRPr/>
                </a:pPr>
                <a:endParaRPr lang="es-ES"/>
              </a:p>
            </p:txBody>
          </p:sp>
        </p:grpSp>
      </p:grpSp>
      <p:sp>
        <p:nvSpPr>
          <p:cNvPr id="24579" name="Rectangle 34"/>
          <p:cNvSpPr>
            <a:spLocks noGrp="1" noChangeArrowheads="1"/>
          </p:cNvSpPr>
          <p:nvPr>
            <p:ph type="title"/>
          </p:nvPr>
        </p:nvSpPr>
        <p:spPr bwMode="auto">
          <a:xfrm>
            <a:off x="1143000" y="609600"/>
            <a:ext cx="7772400" cy="1143000"/>
          </a:xfrm>
          <a:prstGeom prst="rect">
            <a:avLst/>
          </a:prstGeom>
          <a:noFill/>
          <a:ln w="9525">
            <a:noFill/>
            <a:miter lim="800000"/>
            <a:headEnd/>
            <a:tailEnd/>
          </a:ln>
        </p:spPr>
        <p:txBody>
          <a:bodyPr vert="horz" wrap="square" lIns="92075" tIns="46038" rIns="92075" bIns="46038" numCol="1" anchor="ctr" anchorCtr="0" compatLnSpc="1">
            <a:prstTxWarp prst="textNoShape">
              <a:avLst/>
            </a:prstTxWarp>
          </a:bodyPr>
          <a:lstStyle/>
          <a:p>
            <a:pPr lvl="0"/>
            <a:r>
              <a:rPr lang="es-ES_tradnl" smtClean="0"/>
              <a:t>Haga clic para modificar el estilo de título patrón</a:t>
            </a:r>
          </a:p>
        </p:txBody>
      </p:sp>
      <p:sp>
        <p:nvSpPr>
          <p:cNvPr id="1059" name="Rectangle 35"/>
          <p:cNvSpPr>
            <a:spLocks noGrp="1" noChangeArrowheads="1"/>
          </p:cNvSpPr>
          <p:nvPr>
            <p:ph type="body" idx="1"/>
          </p:nvPr>
        </p:nvSpPr>
        <p:spPr bwMode="auto">
          <a:xfrm>
            <a:off x="11430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s-ES_tradnl" smtClean="0"/>
              <a:t>Haga clic para modificar el estilo de texto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60" name="Rectangle 36"/>
          <p:cNvSpPr>
            <a:spLocks noGrp="1" noChangeArrowheads="1"/>
          </p:cNvSpPr>
          <p:nvPr>
            <p:ph type="dt" sz="half" idx="2"/>
          </p:nvPr>
        </p:nvSpPr>
        <p:spPr bwMode="auto">
          <a:xfrm>
            <a:off x="11430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l">
              <a:defRPr sz="1400" b="0">
                <a:solidFill>
                  <a:schemeClr val="tx1"/>
                </a:solidFill>
              </a:defRPr>
            </a:lvl1pPr>
          </a:lstStyle>
          <a:p>
            <a:pPr>
              <a:defRPr/>
            </a:pPr>
            <a:endParaRPr lang="es-ES_tradnl"/>
          </a:p>
        </p:txBody>
      </p:sp>
      <p:sp>
        <p:nvSpPr>
          <p:cNvPr id="1061" name="Rectangle 37"/>
          <p:cNvSpPr>
            <a:spLocks noGrp="1" noChangeArrowheads="1"/>
          </p:cNvSpPr>
          <p:nvPr>
            <p:ph type="ftr" sz="quarter" idx="3"/>
          </p:nvPr>
        </p:nvSpPr>
        <p:spPr bwMode="auto">
          <a:xfrm>
            <a:off x="3581400" y="6248400"/>
            <a:ext cx="28956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defRPr sz="1400" b="0">
                <a:solidFill>
                  <a:schemeClr val="tx1"/>
                </a:solidFill>
              </a:defRPr>
            </a:lvl1pPr>
          </a:lstStyle>
          <a:p>
            <a:pPr>
              <a:defRPr/>
            </a:pPr>
            <a:endParaRPr lang="es-ES_tradnl"/>
          </a:p>
        </p:txBody>
      </p:sp>
      <p:sp>
        <p:nvSpPr>
          <p:cNvPr id="1062" name="Rectangle 38"/>
          <p:cNvSpPr>
            <a:spLocks noGrp="1" noChangeArrowheads="1"/>
          </p:cNvSpPr>
          <p:nvPr>
            <p:ph type="sldNum" sz="quarter" idx="4"/>
          </p:nvPr>
        </p:nvSpPr>
        <p:spPr bwMode="auto">
          <a:xfrm>
            <a:off x="70104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a:defRPr sz="1400" b="0">
                <a:solidFill>
                  <a:schemeClr val="tx1"/>
                </a:solidFill>
              </a:defRPr>
            </a:lvl1pPr>
          </a:lstStyle>
          <a:p>
            <a:pPr>
              <a:defRPr/>
            </a:pPr>
            <a:fld id="{A3BBA55B-5258-4BF8-B2C9-5D2536CBDC54}" type="slidenum">
              <a:rPr lang="es-ES_tradnl"/>
              <a:pPr>
                <a:defRPr/>
              </a:pPr>
              <a:t>‹Nº›</a:t>
            </a:fld>
            <a:endParaRPr lang="es-ES_tradnl"/>
          </a:p>
        </p:txBody>
      </p:sp>
    </p:spTree>
  </p:cSld>
  <p:clrMap bg1="dk2" tx1="lt1" bg2="dk1" tx2="lt2" accent1="accent1" accent2="accent2" accent3="accent3" accent4="accent4" accent5="accent5" accent6="accent6" hlink="hlink" folHlink="folHlink"/>
  <p:sldLayoutIdLst>
    <p:sldLayoutId id="2147483755"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pitchFamily="18" charset="0"/>
        </a:defRPr>
      </a:lvl2pPr>
      <a:lvl3pPr algn="l" rtl="0" eaLnBrk="0" fontAlgn="base" hangingPunct="0">
        <a:spcBef>
          <a:spcPct val="0"/>
        </a:spcBef>
        <a:spcAft>
          <a:spcPct val="0"/>
        </a:spcAft>
        <a:defRPr sz="4400">
          <a:solidFill>
            <a:schemeClr val="tx2"/>
          </a:solidFill>
          <a:latin typeface="Times New Roman" pitchFamily="18" charset="0"/>
        </a:defRPr>
      </a:lvl3pPr>
      <a:lvl4pPr algn="l" rtl="0" eaLnBrk="0" fontAlgn="base" hangingPunct="0">
        <a:spcBef>
          <a:spcPct val="0"/>
        </a:spcBef>
        <a:spcAft>
          <a:spcPct val="0"/>
        </a:spcAft>
        <a:defRPr sz="4400">
          <a:solidFill>
            <a:schemeClr val="tx2"/>
          </a:solidFill>
          <a:latin typeface="Times New Roman" pitchFamily="18" charset="0"/>
        </a:defRPr>
      </a:lvl4pPr>
      <a:lvl5pPr algn="l" rtl="0" eaLnBrk="0" fontAlgn="base" hangingPunct="0">
        <a:spcBef>
          <a:spcPct val="0"/>
        </a:spcBef>
        <a:spcAft>
          <a:spcPct val="0"/>
        </a:spcAft>
        <a:defRPr sz="4400">
          <a:solidFill>
            <a:schemeClr val="tx2"/>
          </a:solidFill>
          <a:latin typeface="Times New Roman" pitchFamily="18" charset="0"/>
        </a:defRPr>
      </a:lvl5pPr>
      <a:lvl6pPr marL="457200" algn="l" rtl="0" eaLnBrk="0" fontAlgn="base" hangingPunct="0">
        <a:spcBef>
          <a:spcPct val="0"/>
        </a:spcBef>
        <a:spcAft>
          <a:spcPct val="0"/>
        </a:spcAft>
        <a:defRPr sz="4400">
          <a:solidFill>
            <a:schemeClr val="tx2"/>
          </a:solidFill>
          <a:latin typeface="Times New Roman" pitchFamily="18" charset="0"/>
        </a:defRPr>
      </a:lvl6pPr>
      <a:lvl7pPr marL="914400" algn="l" rtl="0" eaLnBrk="0" fontAlgn="base" hangingPunct="0">
        <a:spcBef>
          <a:spcPct val="0"/>
        </a:spcBef>
        <a:spcAft>
          <a:spcPct val="0"/>
        </a:spcAft>
        <a:defRPr sz="4400">
          <a:solidFill>
            <a:schemeClr val="tx2"/>
          </a:solidFill>
          <a:latin typeface="Times New Roman" pitchFamily="18" charset="0"/>
        </a:defRPr>
      </a:lvl7pPr>
      <a:lvl8pPr marL="1371600" algn="l" rtl="0" eaLnBrk="0" fontAlgn="base" hangingPunct="0">
        <a:spcBef>
          <a:spcPct val="0"/>
        </a:spcBef>
        <a:spcAft>
          <a:spcPct val="0"/>
        </a:spcAft>
        <a:defRPr sz="4400">
          <a:solidFill>
            <a:schemeClr val="tx2"/>
          </a:solidFill>
          <a:latin typeface="Times New Roman" pitchFamily="18" charset="0"/>
        </a:defRPr>
      </a:lvl8pPr>
      <a:lvl9pPr marL="1828800" algn="l"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tx2"/>
        </a:buClr>
        <a:buSzPct val="75000"/>
        <a:buFont typeface="Monotype Sort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75000"/>
        <a:buFont typeface="Monotype Sorts" pitchFamily="2" charset="2"/>
        <a:buChar char="u"/>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65000"/>
        <a:buFont typeface="Monotype Sorts" pitchFamily="2" charset="2"/>
        <a:buChar char="F"/>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1"/>
        </a:buClr>
        <a:buSzPct val="10000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tx1"/>
        </a:buClr>
        <a:buSzPct val="100000"/>
        <a:buChar char="–"/>
        <a:defRPr sz="2000">
          <a:solidFill>
            <a:schemeClr val="tx1"/>
          </a:solidFill>
          <a:effectLst>
            <a:outerShdw blurRad="38100" dist="38100" dir="2700000" algn="tl">
              <a:srgbClr val="000000"/>
            </a:outerShdw>
          </a:effectLst>
          <a:latin typeface="+mn-lt"/>
        </a:defRPr>
      </a:lvl5pPr>
      <a:lvl6pPr marL="2514600" indent="-228600" algn="l" rtl="0" eaLnBrk="0" fontAlgn="base" hangingPunct="0">
        <a:spcBef>
          <a:spcPct val="20000"/>
        </a:spcBef>
        <a:spcAft>
          <a:spcPct val="0"/>
        </a:spcAft>
        <a:buClr>
          <a:schemeClr val="tx1"/>
        </a:buClr>
        <a:buSzPct val="100000"/>
        <a:buChar char="–"/>
        <a:defRPr sz="2000">
          <a:solidFill>
            <a:schemeClr val="tx1"/>
          </a:solidFill>
          <a:effectLst>
            <a:outerShdw blurRad="38100" dist="38100" dir="2700000" algn="tl">
              <a:srgbClr val="000000"/>
            </a:outerShdw>
          </a:effectLst>
          <a:latin typeface="+mn-lt"/>
        </a:defRPr>
      </a:lvl6pPr>
      <a:lvl7pPr marL="2971800" indent="-228600" algn="l" rtl="0" eaLnBrk="0" fontAlgn="base" hangingPunct="0">
        <a:spcBef>
          <a:spcPct val="20000"/>
        </a:spcBef>
        <a:spcAft>
          <a:spcPct val="0"/>
        </a:spcAft>
        <a:buClr>
          <a:schemeClr val="tx1"/>
        </a:buClr>
        <a:buSzPct val="100000"/>
        <a:buChar char="–"/>
        <a:defRPr sz="2000">
          <a:solidFill>
            <a:schemeClr val="tx1"/>
          </a:solidFill>
          <a:effectLst>
            <a:outerShdw blurRad="38100" dist="38100" dir="2700000" algn="tl">
              <a:srgbClr val="000000"/>
            </a:outerShdw>
          </a:effectLst>
          <a:latin typeface="+mn-lt"/>
        </a:defRPr>
      </a:lvl7pPr>
      <a:lvl8pPr marL="3429000" indent="-228600" algn="l" rtl="0" eaLnBrk="0" fontAlgn="base" hangingPunct="0">
        <a:spcBef>
          <a:spcPct val="20000"/>
        </a:spcBef>
        <a:spcAft>
          <a:spcPct val="0"/>
        </a:spcAft>
        <a:buClr>
          <a:schemeClr val="tx1"/>
        </a:buClr>
        <a:buSzPct val="100000"/>
        <a:buChar char="–"/>
        <a:defRPr sz="2000">
          <a:solidFill>
            <a:schemeClr val="tx1"/>
          </a:solidFill>
          <a:effectLst>
            <a:outerShdw blurRad="38100" dist="38100" dir="2700000" algn="tl">
              <a:srgbClr val="000000"/>
            </a:outerShdw>
          </a:effectLst>
          <a:latin typeface="+mn-lt"/>
        </a:defRPr>
      </a:lvl8pPr>
      <a:lvl9pPr marL="3886200" indent="-228600" algn="l" rtl="0" eaLnBrk="0" fontAlgn="base" hangingPunct="0">
        <a:spcBef>
          <a:spcPct val="20000"/>
        </a:spcBef>
        <a:spcAft>
          <a:spcPct val="0"/>
        </a:spcAft>
        <a:buClr>
          <a:schemeClr val="tx1"/>
        </a:buClr>
        <a:buSzPct val="100000"/>
        <a:buChar char="–"/>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oleObject" Target="../embeddings/oleObject5.bin"/></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oleObject" Target="../embeddings/oleObject6.bin"/></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oleObject7.bin"/></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10.bin"/><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oleObject" Target="../embeddings/oleObject11.bin"/></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oleObject12.bin"/></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oleObject" Target="../embeddings/oleObject13.bin"/></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oleObject" Target="../embeddings/oleObject14.bin"/></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17.bin"/><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oleObject" Target="../embeddings/oleObject18.bin"/></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oleObject" Target="../embeddings/oleObject21.bin"/><Relationship Id="rId5" Type="http://schemas.openxmlformats.org/officeDocument/2006/relationships/oleObject" Target="../embeddings/oleObject20.bin"/><Relationship Id="rId4" Type="http://schemas.openxmlformats.org/officeDocument/2006/relationships/oleObject" Target="../embeddings/oleObject19.bin"/></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7.xml"/><Relationship Id="rId1" Type="http://schemas.openxmlformats.org/officeDocument/2006/relationships/vmlDrawing" Target="../drawings/vmlDrawing16.vml"/><Relationship Id="rId4" Type="http://schemas.openxmlformats.org/officeDocument/2006/relationships/oleObject" Target="../embeddings/oleObject22.bin"/></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7.xml"/><Relationship Id="rId1" Type="http://schemas.openxmlformats.org/officeDocument/2006/relationships/vmlDrawing" Target="../drawings/vmlDrawing17.vml"/><Relationship Id="rId6" Type="http://schemas.openxmlformats.org/officeDocument/2006/relationships/oleObject" Target="../embeddings/oleObject25.bin"/><Relationship Id="rId5" Type="http://schemas.openxmlformats.org/officeDocument/2006/relationships/oleObject" Target="../embeddings/oleObject24.bin"/><Relationship Id="rId4" Type="http://schemas.openxmlformats.org/officeDocument/2006/relationships/oleObject" Target="../embeddings/oleObject23.bin"/></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78.xml"/><Relationship Id="rId2" Type="http://schemas.openxmlformats.org/officeDocument/2006/relationships/slideLayout" Target="../slideLayouts/slideLayout7.xml"/><Relationship Id="rId1" Type="http://schemas.openxmlformats.org/officeDocument/2006/relationships/vmlDrawing" Target="../drawings/vmlDrawing18.vml"/><Relationship Id="rId4" Type="http://schemas.openxmlformats.org/officeDocument/2006/relationships/oleObject" Target="../embeddings/oleObject26.bin"/></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79.xml"/><Relationship Id="rId2" Type="http://schemas.openxmlformats.org/officeDocument/2006/relationships/slideLayout" Target="../slideLayouts/slideLayout7.xml"/><Relationship Id="rId1" Type="http://schemas.openxmlformats.org/officeDocument/2006/relationships/vmlDrawing" Target="../drawings/vmlDrawing19.vml"/><Relationship Id="rId4" Type="http://schemas.openxmlformats.org/officeDocument/2006/relationships/oleObject" Target="../embeddings/oleObject27.bin"/></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80.xml"/><Relationship Id="rId2" Type="http://schemas.openxmlformats.org/officeDocument/2006/relationships/slideLayout" Target="../slideLayouts/slideLayout7.xml"/><Relationship Id="rId1" Type="http://schemas.openxmlformats.org/officeDocument/2006/relationships/vmlDrawing" Target="../drawings/vmlDrawing20.vml"/><Relationship Id="rId6" Type="http://schemas.openxmlformats.org/officeDocument/2006/relationships/oleObject" Target="../embeddings/oleObject30.bin"/><Relationship Id="rId5" Type="http://schemas.openxmlformats.org/officeDocument/2006/relationships/oleObject" Target="../embeddings/oleObject29.bin"/><Relationship Id="rId4" Type="http://schemas.openxmlformats.org/officeDocument/2006/relationships/oleObject" Target="../embeddings/oleObject28.bin"/></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81.xml"/><Relationship Id="rId2" Type="http://schemas.openxmlformats.org/officeDocument/2006/relationships/slideLayout" Target="../slideLayouts/slideLayout7.xml"/><Relationship Id="rId1" Type="http://schemas.openxmlformats.org/officeDocument/2006/relationships/vmlDrawing" Target="../drawings/vmlDrawing21.vml"/><Relationship Id="rId4" Type="http://schemas.openxmlformats.org/officeDocument/2006/relationships/oleObject" Target="../embeddings/oleObject31.bin"/></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notesSlide" Target="../notesSlides/notesSlide110.xml"/><Relationship Id="rId2" Type="http://schemas.openxmlformats.org/officeDocument/2006/relationships/slideLayout" Target="../slideLayouts/slideLayout2.xml"/><Relationship Id="rId1" Type="http://schemas.openxmlformats.org/officeDocument/2006/relationships/vmlDrawing" Target="../drawings/vmlDrawing22.vml"/><Relationship Id="rId5" Type="http://schemas.openxmlformats.org/officeDocument/2006/relationships/oleObject" Target="../embeddings/oleObject33.bin"/><Relationship Id="rId4" Type="http://schemas.openxmlformats.org/officeDocument/2006/relationships/oleObject" Target="../embeddings/oleObject32.bin"/></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3" Type="http://schemas.openxmlformats.org/officeDocument/2006/relationships/notesSlide" Target="../notesSlides/notesSlide120.xml"/><Relationship Id="rId2" Type="http://schemas.openxmlformats.org/officeDocument/2006/relationships/slideLayout" Target="../slideLayouts/slideLayout7.xml"/><Relationship Id="rId1" Type="http://schemas.openxmlformats.org/officeDocument/2006/relationships/vmlDrawing" Target="../drawings/vmlDrawing23.vml"/><Relationship Id="rId4" Type="http://schemas.openxmlformats.org/officeDocument/2006/relationships/oleObject" Target="../embeddings/oleObject34.bin"/></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0210" name="Rectangle 2"/>
          <p:cNvSpPr>
            <a:spLocks noGrp="1" noChangeArrowheads="1"/>
          </p:cNvSpPr>
          <p:nvPr>
            <p:ph type="ctrTitle"/>
          </p:nvPr>
        </p:nvSpPr>
        <p:spPr>
          <a:xfrm>
            <a:off x="457200" y="3733800"/>
            <a:ext cx="8686800" cy="2514600"/>
          </a:xfrm>
          <a:effectLst>
            <a:outerShdw dist="107763" dir="8100000" algn="ctr" rotWithShape="0">
              <a:schemeClr val="bg2"/>
            </a:outerShdw>
          </a:effectLst>
        </p:spPr>
        <p:txBody>
          <a:bodyPr/>
          <a:lstStyle/>
          <a:p>
            <a:pPr algn="ctr">
              <a:defRPr/>
            </a:pPr>
            <a:r>
              <a:rPr lang="es-ES" b="1" smtClean="0">
                <a:solidFill>
                  <a:srgbClr val="FFFF00"/>
                </a:solidFill>
              </a:rPr>
              <a:t>Procedimiento de construcción de un instrumento de medida. </a:t>
            </a:r>
            <a:br>
              <a:rPr lang="es-ES" b="1" smtClean="0">
                <a:solidFill>
                  <a:srgbClr val="FFFF00"/>
                </a:solidFill>
              </a:rPr>
            </a:br>
            <a:r>
              <a:rPr lang="es-ES" sz="3200" b="1" smtClean="0">
                <a:solidFill>
                  <a:srgbClr val="FFFF00"/>
                </a:solidFill>
              </a:rPr>
              <a:t>Análisis de ítems</a:t>
            </a:r>
            <a:br>
              <a:rPr lang="es-ES" sz="3200" b="1" smtClean="0">
                <a:solidFill>
                  <a:srgbClr val="FFFF00"/>
                </a:solidFill>
              </a:rPr>
            </a:br>
            <a:r>
              <a:rPr lang="es-ES" sz="3200" b="1" smtClean="0">
                <a:solidFill>
                  <a:srgbClr val="FFFF00"/>
                </a:solidFill>
              </a:rPr>
              <a:t> </a:t>
            </a:r>
            <a:r>
              <a:rPr lang="es-ES" b="1" smtClean="0">
                <a:solidFill>
                  <a:srgbClr val="FFFF00"/>
                </a:solidFill>
              </a:rPr>
              <a:t>IV</a:t>
            </a:r>
            <a:endParaRPr lang="es-ES_tradnl" b="1" smtClean="0">
              <a:solidFill>
                <a:srgbClr val="FFFF00"/>
              </a:solidFill>
            </a:endParaRPr>
          </a:p>
        </p:txBody>
      </p:sp>
      <p:sp>
        <p:nvSpPr>
          <p:cNvPr id="26627" name="Rectangle 3"/>
          <p:cNvSpPr>
            <a:spLocks noChangeArrowheads="1"/>
          </p:cNvSpPr>
          <p:nvPr/>
        </p:nvSpPr>
        <p:spPr bwMode="auto">
          <a:xfrm>
            <a:off x="1219200" y="457200"/>
            <a:ext cx="7239000" cy="2590800"/>
          </a:xfrm>
          <a:prstGeom prst="rect">
            <a:avLst/>
          </a:prstGeom>
          <a:noFill/>
          <a:ln w="9525">
            <a:noFill/>
            <a:miter lim="800000"/>
            <a:headEnd/>
            <a:tailEnd/>
          </a:ln>
        </p:spPr>
        <p:txBody>
          <a:bodyPr lIns="92075" tIns="46038" rIns="92075" bIns="46038"/>
          <a:lstStyle/>
          <a:p>
            <a:pPr>
              <a:spcBef>
                <a:spcPct val="20000"/>
              </a:spcBef>
              <a:buClr>
                <a:schemeClr val="tx2"/>
              </a:buClr>
              <a:buSzPct val="75000"/>
              <a:buFont typeface="Monotype Sorts" pitchFamily="2" charset="2"/>
              <a:buNone/>
            </a:pPr>
            <a:r>
              <a:rPr lang="es-ES_tradnl" sz="3600" b="0" i="1"/>
              <a:t>José Antonio Pérez Gil</a:t>
            </a:r>
          </a:p>
          <a:p>
            <a:pPr>
              <a:spcBef>
                <a:spcPct val="20000"/>
              </a:spcBef>
              <a:buClr>
                <a:schemeClr val="tx2"/>
              </a:buClr>
              <a:buSzPct val="75000"/>
              <a:buFont typeface="Monotype Sorts" pitchFamily="2" charset="2"/>
              <a:buNone/>
            </a:pPr>
            <a:r>
              <a:rPr lang="es-ES_tradnl" sz="2800" b="0"/>
              <a:t>Dpto. de Psicología Experimental.</a:t>
            </a:r>
          </a:p>
          <a:p>
            <a:pPr>
              <a:spcBef>
                <a:spcPct val="20000"/>
              </a:spcBef>
              <a:buClr>
                <a:schemeClr val="tx2"/>
              </a:buClr>
              <a:buSzPct val="75000"/>
              <a:buFont typeface="Monotype Sorts" pitchFamily="2" charset="2"/>
              <a:buNone/>
            </a:pPr>
            <a:r>
              <a:rPr lang="es-ES_tradnl" sz="2800" b="0"/>
              <a:t>Universidad de Sevilla</a:t>
            </a:r>
            <a:r>
              <a:rPr lang="es-ES_tradnl" sz="3600" b="0"/>
              <a:t>.</a:t>
            </a:r>
            <a:endParaRPr lang="es-ES_tradnl" sz="4000" b="0"/>
          </a:p>
          <a:p>
            <a:pPr>
              <a:spcBef>
                <a:spcPct val="20000"/>
              </a:spcBef>
              <a:buClr>
                <a:schemeClr val="tx2"/>
              </a:buClr>
              <a:buSzPct val="75000"/>
              <a:buFont typeface="Monotype Sorts" pitchFamily="2" charset="2"/>
              <a:buNone/>
            </a:pPr>
            <a:endParaRPr lang="es-ES_tradnl" sz="2400" b="0"/>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0210"/>
                                        </p:tgtEl>
                                        <p:attrNameLst>
                                          <p:attrName>style.visibility</p:attrName>
                                        </p:attrNameLst>
                                      </p:cBhvr>
                                      <p:to>
                                        <p:strVal val="visible"/>
                                      </p:to>
                                    </p:set>
                                    <p:anim calcmode="lin" valueType="num">
                                      <p:cBhvr additive="base">
                                        <p:cTn id="7" dur="500" fill="hold"/>
                                        <p:tgtEl>
                                          <p:spTgt spid="350210"/>
                                        </p:tgtEl>
                                        <p:attrNameLst>
                                          <p:attrName>ppt_x</p:attrName>
                                        </p:attrNameLst>
                                      </p:cBhvr>
                                      <p:tavLst>
                                        <p:tav tm="0">
                                          <p:val>
                                            <p:strVal val="0-#ppt_w/2"/>
                                          </p:val>
                                        </p:tav>
                                        <p:tav tm="100000">
                                          <p:val>
                                            <p:strVal val="#ppt_x"/>
                                          </p:val>
                                        </p:tav>
                                      </p:tavLst>
                                    </p:anim>
                                    <p:anim calcmode="lin" valueType="num">
                                      <p:cBhvr additive="base">
                                        <p:cTn id="8" dur="500" fill="hold"/>
                                        <p:tgtEl>
                                          <p:spTgt spid="3502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0210"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373763" name="Text Box 3"/>
          <p:cNvSpPr txBox="1">
            <a:spLocks noChangeArrowheads="1"/>
          </p:cNvSpPr>
          <p:nvPr/>
        </p:nvSpPr>
        <p:spPr bwMode="auto">
          <a:xfrm>
            <a:off x="1219200" y="422275"/>
            <a:ext cx="7924800" cy="5359400"/>
          </a:xfrm>
          <a:prstGeom prst="rect">
            <a:avLst/>
          </a:prstGeom>
          <a:noFill/>
          <a:ln w="12700">
            <a:noFill/>
            <a:miter lim="800000"/>
            <a:headEnd type="none" w="sm" len="sm"/>
            <a:tailEnd type="none" w="sm" len="sm"/>
          </a:ln>
          <a:effectLst>
            <a:outerShdw dist="107763" dir="8100000" algn="ctr" rotWithShape="0">
              <a:schemeClr val="bg2"/>
            </a:outerShdw>
          </a:effectLst>
        </p:spPr>
        <p:txBody>
          <a:bodyPr>
            <a:spAutoFit/>
          </a:bodyPr>
          <a:lstStyle/>
          <a:p>
            <a:pPr algn="l">
              <a:spcBef>
                <a:spcPts val="500"/>
              </a:spcBef>
              <a:spcAft>
                <a:spcPts val="500"/>
              </a:spcAft>
              <a:defRPr/>
            </a:pPr>
            <a:r>
              <a:rPr lang="es-ES_tradnl" sz="2400"/>
              <a:t>Recordando</a:t>
            </a:r>
            <a:r>
              <a:rPr lang="es-ES_tradnl" sz="2400">
                <a:solidFill>
                  <a:srgbClr val="00FFCC"/>
                </a:solidFill>
              </a:rPr>
              <a:t>..., la Psicometría es una disciplina implicada directamente en la medición psicológica, con una doble vertiente</a:t>
            </a:r>
            <a:r>
              <a:rPr lang="es-ES_tradnl" sz="2400">
                <a:solidFill>
                  <a:schemeClr val="tx1"/>
                </a:solidFill>
              </a:rPr>
              <a:t>:</a:t>
            </a:r>
            <a:endParaRPr lang="es-ES_tradnl" sz="2400" b="0">
              <a:solidFill>
                <a:schemeClr val="tx1"/>
              </a:solidFill>
            </a:endParaRPr>
          </a:p>
          <a:p>
            <a:pPr lvl="3" algn="l">
              <a:spcBef>
                <a:spcPts val="500"/>
              </a:spcBef>
              <a:spcAft>
                <a:spcPts val="500"/>
              </a:spcAft>
              <a:buFont typeface="Symbol" pitchFamily="18" charset="2"/>
              <a:buChar char="·"/>
              <a:defRPr/>
            </a:pPr>
            <a:r>
              <a:rPr lang="es-ES_tradnl" sz="2800"/>
              <a:t> teórica</a:t>
            </a:r>
            <a:r>
              <a:rPr lang="es-ES_tradnl" sz="2400" b="0">
                <a:solidFill>
                  <a:schemeClr val="tx1"/>
                </a:solidFill>
              </a:rPr>
              <a:t>: </a:t>
            </a:r>
            <a:r>
              <a:rPr lang="es-ES_tradnl" sz="2400" b="0">
                <a:solidFill>
                  <a:srgbClr val="00FFCC"/>
                </a:solidFill>
              </a:rPr>
              <a:t>supone la fundamentación teórica de la medida.</a:t>
            </a:r>
          </a:p>
          <a:p>
            <a:pPr lvl="3" algn="l">
              <a:spcBef>
                <a:spcPts val="500"/>
              </a:spcBef>
              <a:spcAft>
                <a:spcPts val="500"/>
              </a:spcAft>
              <a:buFont typeface="Symbol" pitchFamily="18" charset="2"/>
              <a:buChar char="·"/>
              <a:defRPr/>
            </a:pPr>
            <a:r>
              <a:rPr lang="es-ES_tradnl" sz="2800"/>
              <a:t> aplicada</a:t>
            </a:r>
            <a:r>
              <a:rPr lang="es-ES_tradnl" sz="2800" b="0">
                <a:solidFill>
                  <a:schemeClr val="tx1"/>
                </a:solidFill>
              </a:rPr>
              <a:t>:</a:t>
            </a:r>
            <a:r>
              <a:rPr lang="es-ES_tradnl" sz="2400" b="0">
                <a:solidFill>
                  <a:schemeClr val="tx1"/>
                </a:solidFill>
              </a:rPr>
              <a:t> </a:t>
            </a:r>
            <a:r>
              <a:rPr lang="es-ES_tradnl" sz="2400" b="0">
                <a:solidFill>
                  <a:srgbClr val="00FFCC"/>
                </a:solidFill>
              </a:rPr>
              <a:t>supone la</a:t>
            </a:r>
            <a:r>
              <a:rPr lang="es-ES_tradnl" sz="2400" b="0">
                <a:solidFill>
                  <a:schemeClr val="tx1"/>
                </a:solidFill>
              </a:rPr>
              <a:t> </a:t>
            </a:r>
          </a:p>
          <a:p>
            <a:pPr lvl="4" algn="l">
              <a:spcBef>
                <a:spcPts val="500"/>
              </a:spcBef>
              <a:spcAft>
                <a:spcPts val="500"/>
              </a:spcAft>
              <a:buFont typeface="Symbol" pitchFamily="18" charset="2"/>
              <a:buNone/>
              <a:defRPr/>
            </a:pPr>
            <a:r>
              <a:rPr lang="es-ES_tradnl" sz="2400"/>
              <a:t>construcción</a:t>
            </a:r>
            <a:r>
              <a:rPr lang="es-ES_tradnl" sz="2400">
                <a:solidFill>
                  <a:srgbClr val="00FFCC"/>
                </a:solidFill>
              </a:rPr>
              <a:t>, </a:t>
            </a:r>
          </a:p>
          <a:p>
            <a:pPr lvl="4" algn="l">
              <a:spcBef>
                <a:spcPts val="500"/>
              </a:spcBef>
              <a:spcAft>
                <a:spcPts val="500"/>
              </a:spcAft>
              <a:buFont typeface="Symbol" pitchFamily="18" charset="2"/>
              <a:buNone/>
              <a:defRPr/>
            </a:pPr>
            <a:r>
              <a:rPr lang="es-ES_tradnl" sz="2400"/>
              <a:t>evaluación</a:t>
            </a:r>
            <a:r>
              <a:rPr lang="es-ES_tradnl" sz="2400">
                <a:solidFill>
                  <a:srgbClr val="00FFCC"/>
                </a:solidFill>
              </a:rPr>
              <a:t> y </a:t>
            </a:r>
          </a:p>
          <a:p>
            <a:pPr lvl="4" algn="l">
              <a:spcBef>
                <a:spcPts val="500"/>
              </a:spcBef>
              <a:spcAft>
                <a:spcPts val="500"/>
              </a:spcAft>
              <a:buFont typeface="Symbol" pitchFamily="18" charset="2"/>
              <a:buNone/>
              <a:defRPr/>
            </a:pPr>
            <a:r>
              <a:rPr lang="es-ES_tradnl" sz="2400"/>
              <a:t>aplicación</a:t>
            </a:r>
            <a:endParaRPr lang="es-ES_tradnl" sz="2400">
              <a:solidFill>
                <a:schemeClr val="tx1"/>
              </a:solidFill>
            </a:endParaRPr>
          </a:p>
          <a:p>
            <a:pPr lvl="4" algn="l">
              <a:spcBef>
                <a:spcPts val="500"/>
              </a:spcBef>
              <a:spcAft>
                <a:spcPts val="500"/>
              </a:spcAft>
              <a:buFont typeface="Symbol" pitchFamily="18" charset="2"/>
              <a:buNone/>
              <a:defRPr/>
            </a:pPr>
            <a:r>
              <a:rPr lang="es-ES_tradnl" sz="2400">
                <a:solidFill>
                  <a:srgbClr val="00FFCC"/>
                </a:solidFill>
              </a:rPr>
              <a:t>de instrumentos de medida para evaluar o medir las características psicológicas de interés</a:t>
            </a:r>
            <a:r>
              <a:rPr lang="es-ES_tradnl" sz="2400">
                <a:solidFill>
                  <a:schemeClr val="tx1"/>
                </a:solidFill>
              </a:rPr>
              <a:t>.</a:t>
            </a:r>
            <a:endParaRPr lang="es-ES_tradnl" sz="2400" b="0">
              <a:solidFill>
                <a:schemeClr val="tx1"/>
              </a:solidFill>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351235" name="Text Box 3"/>
          <p:cNvSpPr txBox="1">
            <a:spLocks noChangeArrowheads="1"/>
          </p:cNvSpPr>
          <p:nvPr/>
        </p:nvSpPr>
        <p:spPr bwMode="auto">
          <a:xfrm>
            <a:off x="457200" y="320675"/>
            <a:ext cx="8256588" cy="5927725"/>
          </a:xfrm>
          <a:prstGeom prst="rect">
            <a:avLst/>
          </a:prstGeom>
          <a:noFill/>
          <a:ln w="25400">
            <a:noFill/>
            <a:miter lim="800000"/>
            <a:headEnd type="none" w="sm" len="sm"/>
            <a:tailEnd type="none" w="med" len="lg"/>
          </a:ln>
          <a:effectLst>
            <a:outerShdw dist="107763" dir="8100000" algn="ctr" rotWithShape="0">
              <a:schemeClr val="bg2"/>
            </a:outerShdw>
          </a:effectLst>
        </p:spPr>
        <p:txBody>
          <a:bodyPr wrap="none" anchor="ctr">
            <a:spAutoFit/>
          </a:bodyPr>
          <a:lstStyle/>
          <a:p>
            <a:pPr algn="l">
              <a:buFont typeface="Wingdings" pitchFamily="2" charset="2"/>
              <a:buChar char="q"/>
              <a:defRPr/>
            </a:pPr>
            <a:r>
              <a:rPr lang="es-ES" sz="4400"/>
              <a:t>Evaluación del instrumento.</a:t>
            </a:r>
          </a:p>
          <a:p>
            <a:pPr algn="l">
              <a:defRPr/>
            </a:pPr>
            <a:endParaRPr lang="es-ES" sz="4400"/>
          </a:p>
          <a:p>
            <a:pPr lvl="2" algn="l">
              <a:lnSpc>
                <a:spcPct val="170000"/>
              </a:lnSpc>
              <a:buFont typeface="Wingdings" pitchFamily="2" charset="2"/>
              <a:buChar char="§"/>
              <a:defRPr/>
            </a:pPr>
            <a:r>
              <a:rPr lang="es-ES" sz="3200"/>
              <a:t> Análisis de la calidad de los ítems. </a:t>
            </a:r>
            <a:endParaRPr lang="es-ES_tradnl" sz="3200"/>
          </a:p>
          <a:p>
            <a:pPr lvl="2" algn="l">
              <a:lnSpc>
                <a:spcPct val="170000"/>
              </a:lnSpc>
              <a:buFont typeface="Wingdings" pitchFamily="2" charset="2"/>
              <a:buChar char="§"/>
              <a:defRPr/>
            </a:pPr>
            <a:r>
              <a:rPr lang="es-ES" sz="3200"/>
              <a:t> Estudio de la fiabilidad del instrumento</a:t>
            </a:r>
          </a:p>
          <a:p>
            <a:pPr lvl="2" algn="l">
              <a:lnSpc>
                <a:spcPct val="170000"/>
              </a:lnSpc>
              <a:buFont typeface="Wingdings" pitchFamily="2" charset="2"/>
              <a:buChar char="§"/>
              <a:defRPr/>
            </a:pPr>
            <a:r>
              <a:rPr lang="es-ES" sz="3200"/>
              <a:t> Estudio de la validez del instrumento</a:t>
            </a:r>
            <a:r>
              <a:rPr lang="es-ES" sz="2400" b="0"/>
              <a:t>.</a:t>
            </a:r>
            <a:r>
              <a:rPr lang="es-ES" sz="2400" b="0">
                <a:solidFill>
                  <a:schemeClr val="tx1"/>
                </a:solidFill>
              </a:rPr>
              <a:t> </a:t>
            </a:r>
            <a:endParaRPr lang="es-ES_tradnl" sz="2400" b="0">
              <a:solidFill>
                <a:schemeClr val="tx1"/>
              </a:solidFill>
            </a:endParaRPr>
          </a:p>
          <a:p>
            <a:pPr algn="l">
              <a:defRPr/>
            </a:pPr>
            <a:endParaRPr lang="es-ES" sz="4400"/>
          </a:p>
          <a:p>
            <a:pPr algn="l">
              <a:defRPr/>
            </a:pPr>
            <a:endParaRPr lang="es-ES" sz="4400"/>
          </a:p>
          <a:p>
            <a:pPr algn="l">
              <a:defRPr/>
            </a:pPr>
            <a:endParaRPr lang="es-ES_tradnl" sz="440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1026"/>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353283" name="Text Box 1027"/>
          <p:cNvSpPr txBox="1">
            <a:spLocks noChangeArrowheads="1"/>
          </p:cNvSpPr>
          <p:nvPr/>
        </p:nvSpPr>
        <p:spPr bwMode="auto">
          <a:xfrm>
            <a:off x="762000" y="563563"/>
            <a:ext cx="8382000" cy="4171950"/>
          </a:xfrm>
          <a:prstGeom prst="rect">
            <a:avLst/>
          </a:prstGeom>
          <a:noFill/>
          <a:ln w="25400">
            <a:noFill/>
            <a:miter lim="800000"/>
            <a:headEnd type="none" w="sm" len="sm"/>
            <a:tailEnd type="none" w="med" len="lg"/>
          </a:ln>
          <a:effectLst>
            <a:outerShdw dist="107763" dir="8100000" algn="ctr" rotWithShape="0">
              <a:schemeClr val="bg2"/>
            </a:outerShdw>
          </a:effectLst>
        </p:spPr>
        <p:txBody>
          <a:bodyPr anchor="ctr">
            <a:spAutoFit/>
          </a:bodyPr>
          <a:lstStyle/>
          <a:p>
            <a:pPr algn="l">
              <a:spcBef>
                <a:spcPts val="500"/>
              </a:spcBef>
              <a:spcAft>
                <a:spcPts val="500"/>
              </a:spcAft>
              <a:defRPr/>
            </a:pPr>
            <a:r>
              <a:rPr lang="es-ES" sz="2400"/>
              <a:t>FASE DE EVALUACIÓN DE UN INSTRUMENTO DE MEDIDA</a:t>
            </a:r>
          </a:p>
          <a:p>
            <a:pPr algn="l">
              <a:defRPr/>
            </a:pPr>
            <a:endParaRPr lang="es-ES" sz="2400"/>
          </a:p>
          <a:p>
            <a:pPr algn="just">
              <a:defRPr/>
            </a:pPr>
            <a:r>
              <a:rPr lang="es-ES" sz="2400">
                <a:solidFill>
                  <a:srgbClr val="00FFCC"/>
                </a:solidFill>
              </a:rPr>
              <a:t>La fase de evaluación del instrumento de medida es absolutamente crucial ya que todas las medidas obtenidas al aplicar una prueba contienen error y por tanto se hace necesario la evaluación de la calidad de los instrumentos de medida, es decir, determinar si éstos cumplen o no los  criterios métricos de calidad que todo instrumento de medida debe de satisfacer para poder ser utilizado con garantía como un instrumento científico. </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410627" name="Text Box 3"/>
          <p:cNvSpPr txBox="1">
            <a:spLocks noChangeArrowheads="1"/>
          </p:cNvSpPr>
          <p:nvPr/>
        </p:nvSpPr>
        <p:spPr bwMode="auto">
          <a:xfrm>
            <a:off x="762000" y="609600"/>
            <a:ext cx="8382000" cy="4476750"/>
          </a:xfrm>
          <a:prstGeom prst="rect">
            <a:avLst/>
          </a:prstGeom>
          <a:noFill/>
          <a:ln w="25400">
            <a:noFill/>
            <a:miter lim="800000"/>
            <a:headEnd type="none" w="sm" len="sm"/>
            <a:tailEnd type="none" w="med" len="lg"/>
          </a:ln>
          <a:effectLst>
            <a:outerShdw dist="107763" dir="8100000" algn="ctr" rotWithShape="0">
              <a:schemeClr val="bg2"/>
            </a:outerShdw>
          </a:effectLst>
        </p:spPr>
        <p:txBody>
          <a:bodyPr anchor="ctr">
            <a:spAutoFit/>
          </a:bodyPr>
          <a:lstStyle/>
          <a:p>
            <a:pPr algn="l">
              <a:spcBef>
                <a:spcPts val="500"/>
              </a:spcBef>
              <a:spcAft>
                <a:spcPts val="500"/>
              </a:spcAft>
              <a:defRPr/>
            </a:pPr>
            <a:r>
              <a:rPr lang="es-ES" sz="2400"/>
              <a:t>FASE DE EVALUACIÓN DE UN INSTRUMENTO DE MEDIDA</a:t>
            </a:r>
          </a:p>
          <a:p>
            <a:pPr algn="l">
              <a:defRPr/>
            </a:pPr>
            <a:endParaRPr lang="es-ES" sz="2400"/>
          </a:p>
          <a:p>
            <a:pPr algn="just">
              <a:defRPr/>
            </a:pPr>
            <a:r>
              <a:rPr lang="es-ES" sz="2400">
                <a:solidFill>
                  <a:srgbClr val="00FFCC"/>
                </a:solidFill>
                <a:cs typeface="Times New Roman" pitchFamily="18" charset="0"/>
              </a:rPr>
              <a:t>La calidad de los ítems, la fiabilidad y la validez son las características fundamentales de un buen instrumento de medida; son propiedades exigibles a un buen test y, por lo tanto, criterios a tener en cuenta para evaluarlos con criterios de calidad.  </a:t>
            </a:r>
            <a:endParaRPr lang="es-ES" sz="2400">
              <a:solidFill>
                <a:srgbClr val="00FFCC"/>
              </a:solidFill>
              <a:latin typeface="CG Times" pitchFamily="18" charset="0"/>
              <a:cs typeface="Times New Roman" pitchFamily="18" charset="0"/>
            </a:endParaRPr>
          </a:p>
          <a:p>
            <a:pPr algn="just">
              <a:defRPr/>
            </a:pPr>
            <a:endParaRPr lang="es-ES" sz="2400">
              <a:solidFill>
                <a:srgbClr val="00FFCC"/>
              </a:solidFill>
            </a:endParaRPr>
          </a:p>
          <a:p>
            <a:pPr algn="just">
              <a:defRPr/>
            </a:pPr>
            <a:r>
              <a:rPr lang="es-ES" sz="2400">
                <a:solidFill>
                  <a:srgbClr val="00FFCC"/>
                </a:solidFill>
              </a:rPr>
              <a:t>Esto supone que habrá que proceder al </a:t>
            </a:r>
            <a:r>
              <a:rPr lang="es-ES" sz="2400"/>
              <a:t>análisis de los items</a:t>
            </a:r>
            <a:r>
              <a:rPr lang="es-ES" sz="2400">
                <a:solidFill>
                  <a:srgbClr val="00FFCC"/>
                </a:solidFill>
              </a:rPr>
              <a:t> del mismo y estudiar </a:t>
            </a:r>
            <a:r>
              <a:rPr lang="es-ES" sz="2400"/>
              <a:t>la fiabilidad</a:t>
            </a:r>
            <a:r>
              <a:rPr lang="es-ES" sz="2400">
                <a:solidFill>
                  <a:srgbClr val="00FFCC"/>
                </a:solidFill>
              </a:rPr>
              <a:t> y </a:t>
            </a:r>
            <a:r>
              <a:rPr lang="es-ES" sz="2400"/>
              <a:t>validez</a:t>
            </a:r>
            <a:r>
              <a:rPr lang="es-ES" sz="2400">
                <a:solidFill>
                  <a:srgbClr val="00FFCC"/>
                </a:solidFill>
              </a:rPr>
              <a:t> del instrumento.</a:t>
            </a:r>
            <a:r>
              <a:rPr lang="es-ES" sz="2400"/>
              <a:t> </a:t>
            </a:r>
          </a:p>
          <a:p>
            <a:pPr algn="l">
              <a:defRPr/>
            </a:pPr>
            <a:endParaRPr lang="es-ES_tradnl" b="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86" name="Rectangle 2"/>
          <p:cNvSpPr>
            <a:spLocks noGrp="1" noChangeArrowheads="1"/>
          </p:cNvSpPr>
          <p:nvPr>
            <p:ph type="ctrTitle"/>
          </p:nvPr>
        </p:nvSpPr>
        <p:spPr>
          <a:xfrm>
            <a:off x="457200" y="1905000"/>
            <a:ext cx="8686800" cy="2057400"/>
          </a:xfrm>
          <a:effectLst>
            <a:outerShdw dist="107763" dir="8100000" algn="ctr" rotWithShape="0">
              <a:schemeClr val="bg2"/>
            </a:outerShdw>
          </a:effectLst>
        </p:spPr>
        <p:txBody>
          <a:bodyPr/>
          <a:lstStyle/>
          <a:p>
            <a:pPr algn="ctr">
              <a:defRPr/>
            </a:pPr>
            <a:r>
              <a:rPr lang="es-ES_tradnl" sz="6000" b="1" smtClean="0">
                <a:solidFill>
                  <a:srgbClr val="FFFF00"/>
                </a:solidFill>
              </a:rPr>
              <a:t>Análisis de los ítems</a:t>
            </a:r>
            <a:r>
              <a:rPr lang="es-ES_tradnl" sz="4800" b="1" smtClean="0">
                <a:solidFill>
                  <a:srgbClr val="FFFF00"/>
                </a:solidFill>
              </a:rPr>
              <a:t> </a:t>
            </a:r>
            <a:endParaRPr lang="es-ES_tradnl" sz="3600" smtClean="0">
              <a:solidFill>
                <a:srgbClr val="FFFF00"/>
              </a:solidFill>
            </a:endParaRP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4786"/>
                                        </p:tgtEl>
                                        <p:attrNameLst>
                                          <p:attrName>style.visibility</p:attrName>
                                        </p:attrNameLst>
                                      </p:cBhvr>
                                      <p:to>
                                        <p:strVal val="visible"/>
                                      </p:to>
                                    </p:set>
                                    <p:anim calcmode="lin" valueType="num">
                                      <p:cBhvr additive="base">
                                        <p:cTn id="7" dur="500" fill="hold"/>
                                        <p:tgtEl>
                                          <p:spTgt spid="374786"/>
                                        </p:tgtEl>
                                        <p:attrNameLst>
                                          <p:attrName>ppt_x</p:attrName>
                                        </p:attrNameLst>
                                      </p:cBhvr>
                                      <p:tavLst>
                                        <p:tav tm="0">
                                          <p:val>
                                            <p:strVal val="0-#ppt_w/2"/>
                                          </p:val>
                                        </p:tav>
                                        <p:tav tm="100000">
                                          <p:val>
                                            <p:strVal val="#ppt_x"/>
                                          </p:val>
                                        </p:tav>
                                      </p:tavLst>
                                    </p:anim>
                                    <p:anim calcmode="lin" valueType="num">
                                      <p:cBhvr additive="base">
                                        <p:cTn id="8" dur="500" fill="hold"/>
                                        <p:tgtEl>
                                          <p:spTgt spid="3747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8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32771" name="Rectangle 3"/>
          <p:cNvSpPr>
            <a:spLocks noChangeArrowheads="1"/>
          </p:cNvSpPr>
          <p:nvPr/>
        </p:nvSpPr>
        <p:spPr bwMode="auto">
          <a:xfrm>
            <a:off x="0" y="5562600"/>
            <a:ext cx="9144000" cy="457200"/>
          </a:xfrm>
          <a:prstGeom prst="rect">
            <a:avLst/>
          </a:prstGeom>
          <a:noFill/>
          <a:ln w="25400">
            <a:noFill/>
            <a:miter lim="800000"/>
            <a:headEnd type="none" w="sm" len="sm"/>
            <a:tailEnd type="none" w="med" len="lg"/>
          </a:ln>
        </p:spPr>
        <p:txBody>
          <a:bodyPr>
            <a:spAutoFit/>
          </a:bodyPr>
          <a:lstStyle/>
          <a:p>
            <a:pPr indent="450850" algn="l">
              <a:tabLst>
                <a:tab pos="-914400" algn="l"/>
                <a:tab pos="-457200" algn="l"/>
                <a:tab pos="34131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endParaRPr lang="es-ES" sz="2400" b="0">
              <a:solidFill>
                <a:schemeClr val="tx1"/>
              </a:solidFill>
            </a:endParaRPr>
          </a:p>
        </p:txBody>
      </p:sp>
      <p:sp>
        <p:nvSpPr>
          <p:cNvPr id="413700" name="Text Box 4"/>
          <p:cNvSpPr txBox="1">
            <a:spLocks noChangeArrowheads="1"/>
          </p:cNvSpPr>
          <p:nvPr/>
        </p:nvSpPr>
        <p:spPr bwMode="auto">
          <a:xfrm>
            <a:off x="762000" y="457200"/>
            <a:ext cx="8382000" cy="5568950"/>
          </a:xfrm>
          <a:prstGeom prst="rect">
            <a:avLst/>
          </a:prstGeom>
          <a:noFill/>
          <a:ln w="25400">
            <a:noFill/>
            <a:miter lim="800000"/>
            <a:headEnd type="none" w="sm" len="sm"/>
            <a:tailEnd type="none" w="med" len="lg"/>
          </a:ln>
          <a:effectLst>
            <a:outerShdw dist="107763" dir="8100000" algn="ctr" rotWithShape="0">
              <a:schemeClr val="bg2"/>
            </a:outerShdw>
          </a:effectLst>
        </p:spPr>
        <p:txBody>
          <a:bodyPr anchor="ctr">
            <a:spAutoFit/>
          </a:bodyPr>
          <a:lstStyle/>
          <a:p>
            <a:pPr algn="just">
              <a:defRPr/>
            </a:pPr>
            <a:r>
              <a:rPr lang="es-ES_tradnl" sz="2400">
                <a:solidFill>
                  <a:srgbClr val="00FFCC"/>
                </a:solidFill>
              </a:rPr>
              <a:t>El examen de la calidad individual de cada uno de los elementos, ítems o indicadores que componen un instrumento de medida implica la obtención de información descriptiva y estadística.</a:t>
            </a:r>
          </a:p>
          <a:p>
            <a:pPr algn="just">
              <a:defRPr/>
            </a:pPr>
            <a:endParaRPr lang="es-ES_tradnl" sz="2400">
              <a:solidFill>
                <a:srgbClr val="00FFCC"/>
              </a:solidFill>
            </a:endParaRPr>
          </a:p>
          <a:p>
            <a:pPr algn="just">
              <a:buFontTx/>
              <a:buChar char="•"/>
              <a:defRPr/>
            </a:pPr>
            <a:r>
              <a:rPr lang="es-ES_tradnl" sz="2400"/>
              <a:t> Información descriptiva</a:t>
            </a:r>
            <a:r>
              <a:rPr lang="es-ES_tradnl" sz="2400">
                <a:solidFill>
                  <a:srgbClr val="00FFCC"/>
                </a:solidFill>
              </a:rPr>
              <a:t>: hace e referencia a la calidad técnica de sus elementos y en general supone la obtención de evidencias de validez de los mismos, es decir, obtención de indicios sobre su  relevancia, adecuación, claridad, etc.</a:t>
            </a:r>
          </a:p>
          <a:p>
            <a:pPr algn="just">
              <a:defRPr/>
            </a:pPr>
            <a:endParaRPr lang="es-ES_tradnl" sz="2400">
              <a:solidFill>
                <a:srgbClr val="00FFCC"/>
              </a:solidFill>
            </a:endParaRPr>
          </a:p>
          <a:p>
            <a:pPr algn="just">
              <a:buFontTx/>
              <a:buChar char="•"/>
              <a:defRPr/>
            </a:pPr>
            <a:r>
              <a:rPr lang="es-ES_tradnl" sz="2400"/>
              <a:t> Información estadística:</a:t>
            </a:r>
            <a:r>
              <a:rPr lang="es-ES_tradnl" sz="2400">
                <a:solidFill>
                  <a:srgbClr val="00FFCC"/>
                </a:solidFill>
              </a:rPr>
              <a:t> supone la estimación de una serie de parámetros para cada ítem, el análisis de los distractores o alternativas incorrectas de respuestas -en los ítems de elección múltiple- y el examen del posible funcionamiento diferencial de los ítems en grupos de interés.</a:t>
            </a:r>
            <a:endParaRPr lang="es-ES_tradnl" b="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414723" name="Text Box 3"/>
          <p:cNvSpPr txBox="1">
            <a:spLocks noChangeArrowheads="1"/>
          </p:cNvSpPr>
          <p:nvPr/>
        </p:nvSpPr>
        <p:spPr bwMode="auto">
          <a:xfrm>
            <a:off x="838200" y="-161925"/>
            <a:ext cx="8382000" cy="5510213"/>
          </a:xfrm>
          <a:prstGeom prst="rect">
            <a:avLst/>
          </a:prstGeom>
          <a:noFill/>
          <a:ln w="25400">
            <a:noFill/>
            <a:miter lim="800000"/>
            <a:headEnd type="none" w="sm" len="sm"/>
            <a:tailEnd type="none" w="med" len="lg"/>
          </a:ln>
          <a:effectLst>
            <a:outerShdw dist="117088" dir="8363922" algn="ctr" rotWithShape="0">
              <a:schemeClr val="bg2"/>
            </a:outerShdw>
          </a:effectLst>
        </p:spPr>
        <p:txBody>
          <a:bodyPr anchor="ctr">
            <a:spAutoFit/>
          </a:bodyPr>
          <a:lstStyle/>
          <a:p>
            <a:pPr algn="just">
              <a:defRPr/>
            </a:pPr>
            <a:endParaRPr lang="es-ES_tradnl" sz="2400">
              <a:solidFill>
                <a:srgbClr val="00FFCC"/>
              </a:solidFill>
            </a:endParaRPr>
          </a:p>
          <a:p>
            <a:pPr algn="just">
              <a:buFontTx/>
              <a:buChar char="•"/>
              <a:defRPr/>
            </a:pPr>
            <a:r>
              <a:rPr lang="es-ES_tradnl" sz="2400"/>
              <a:t> Información descriptiva: </a:t>
            </a:r>
            <a:r>
              <a:rPr lang="es-ES" sz="2400">
                <a:solidFill>
                  <a:srgbClr val="00FFCC"/>
                </a:solidFill>
              </a:rPr>
              <a:t>Validez de los ítems de un tests (sistema de indicadores) </a:t>
            </a:r>
          </a:p>
          <a:p>
            <a:pPr algn="just">
              <a:defRPr/>
            </a:pPr>
            <a:endParaRPr lang="es-ES_tradnl" sz="2400">
              <a:solidFill>
                <a:srgbClr val="00FFCC"/>
              </a:solidFill>
            </a:endParaRPr>
          </a:p>
          <a:p>
            <a:pPr algn="just">
              <a:defRPr/>
            </a:pPr>
            <a:r>
              <a:rPr lang="es-ES_tradnl" sz="2800"/>
              <a:t>Objetivo:</a:t>
            </a:r>
          </a:p>
          <a:p>
            <a:pPr algn="l">
              <a:defRPr/>
            </a:pPr>
            <a:r>
              <a:rPr lang="es-ES_tradnl" sz="2400">
                <a:solidFill>
                  <a:schemeClr val="tx2"/>
                </a:solidFill>
                <a:effectLst>
                  <a:outerShdw blurRad="38100" dist="38100" dir="2700000" algn="tl">
                    <a:srgbClr val="000000"/>
                  </a:outerShdw>
                </a:effectLst>
              </a:rPr>
              <a:t>Establecer juicios razonables sobre el grado en que las evidencias aportadas permiten</a:t>
            </a:r>
            <a:r>
              <a:rPr lang="es-ES_tradnl" sz="2400" b="0">
                <a:solidFill>
                  <a:srgbClr val="FFFF66"/>
                </a:solidFill>
                <a:effectLst>
                  <a:outerShdw blurRad="38100" dist="38100" dir="2700000" algn="tl">
                    <a:srgbClr val="000000"/>
                  </a:outerShdw>
                </a:effectLst>
              </a:rPr>
              <a:t> </a:t>
            </a:r>
            <a:r>
              <a:rPr lang="es-ES_tradnl" sz="2400" u="sng">
                <a:solidFill>
                  <a:srgbClr val="FFFF66"/>
                </a:solidFill>
                <a:effectLst>
                  <a:outerShdw blurRad="38100" dist="38100" dir="2700000" algn="tl">
                    <a:srgbClr val="000000"/>
                  </a:outerShdw>
                </a:effectLst>
              </a:rPr>
              <a:t>emprender acciones basadas en el modelo de medida</a:t>
            </a:r>
            <a:r>
              <a:rPr lang="es-ES_tradnl" sz="2400" b="0">
                <a:solidFill>
                  <a:srgbClr val="FFFF66"/>
                </a:solidFill>
                <a:effectLst>
                  <a:outerShdw blurRad="38100" dist="38100" dir="2700000" algn="tl">
                    <a:srgbClr val="000000"/>
                  </a:outerShdw>
                </a:effectLst>
              </a:rPr>
              <a:t> </a:t>
            </a:r>
            <a:r>
              <a:rPr lang="es-ES_tradnl" sz="2400">
                <a:solidFill>
                  <a:schemeClr val="tx2"/>
                </a:solidFill>
                <a:effectLst>
                  <a:outerShdw blurRad="38100" dist="38100" dir="2700000" algn="tl">
                    <a:srgbClr val="000000"/>
                  </a:outerShdw>
                </a:effectLst>
              </a:rPr>
              <a:t>desarrollado, en este caso, a través de los ítems o indicadores</a:t>
            </a:r>
            <a:r>
              <a:rPr lang="es-ES_tradnl" sz="2400" b="0">
                <a:solidFill>
                  <a:srgbClr val="FFFF66"/>
                </a:solidFill>
                <a:effectLst>
                  <a:outerShdw blurRad="38100" dist="38100" dir="2700000" algn="tl">
                    <a:srgbClr val="000000"/>
                  </a:outerShdw>
                </a:effectLst>
              </a:rPr>
              <a:t> (Messick, 1989).</a:t>
            </a:r>
          </a:p>
          <a:p>
            <a:pPr algn="just">
              <a:defRPr/>
            </a:pPr>
            <a:endParaRPr lang="es-ES_tradnl" b="0"/>
          </a:p>
          <a:p>
            <a:pPr algn="just">
              <a:defRPr/>
            </a:pPr>
            <a:endParaRPr lang="es-ES_tradnl" b="0"/>
          </a:p>
          <a:p>
            <a:pPr algn="l">
              <a:defRPr/>
            </a:pPr>
            <a:r>
              <a:rPr lang="es-ES_tradnl" sz="2400">
                <a:solidFill>
                  <a:schemeClr val="tx2"/>
                </a:solidFill>
                <a:effectLst>
                  <a:outerShdw blurRad="38100" dist="38100" dir="2700000" algn="tl">
                    <a:srgbClr val="000000"/>
                  </a:outerShdw>
                </a:effectLst>
              </a:rPr>
              <a:t>No cabe plantear si el </a:t>
            </a:r>
            <a:r>
              <a:rPr lang="es-ES_tradnl" sz="2400" u="sng">
                <a:effectLst>
                  <a:outerShdw blurRad="38100" dist="38100" dir="2700000" algn="tl">
                    <a:srgbClr val="000000"/>
                  </a:outerShdw>
                </a:effectLst>
              </a:rPr>
              <a:t>sistema de ítems o indicadores es válido en sí mismo</a:t>
            </a:r>
            <a:r>
              <a:rPr lang="es-ES_tradnl" sz="2400">
                <a:solidFill>
                  <a:schemeClr val="tx2"/>
                </a:solidFill>
                <a:effectLst>
                  <a:outerShdw blurRad="38100" dist="38100" dir="2700000" algn="tl">
                    <a:srgbClr val="000000"/>
                  </a:outerShdw>
                </a:effectLst>
              </a:rPr>
              <a:t> independientemente del objetivo de la investigación o del contexto, sino que su validez está en relación con</a:t>
            </a:r>
            <a:r>
              <a:rPr lang="es-ES_tradnl" sz="2400" b="0">
                <a:solidFill>
                  <a:srgbClr val="FFFF66"/>
                </a:solidFill>
                <a:effectLst>
                  <a:outerShdw blurRad="38100" dist="38100" dir="2700000" algn="tl">
                    <a:srgbClr val="000000"/>
                  </a:outerShdw>
                </a:effectLst>
              </a:rPr>
              <a:t> </a:t>
            </a:r>
            <a:r>
              <a:rPr lang="es-ES_tradnl" sz="2400" u="sng">
                <a:solidFill>
                  <a:srgbClr val="FFFF66"/>
                </a:solidFill>
                <a:effectLst>
                  <a:outerShdw blurRad="38100" dist="38100" dir="2700000" algn="tl">
                    <a:srgbClr val="000000"/>
                  </a:outerShdw>
                </a:effectLst>
              </a:rPr>
              <a:t>los objetivos a medir</a:t>
            </a:r>
            <a:r>
              <a:rPr lang="es-ES_tradnl" sz="2400" b="0">
                <a:solidFill>
                  <a:srgbClr val="FFFF66"/>
                </a:solidFill>
                <a:effectLst>
                  <a:outerShdw blurRad="38100" dist="38100" dir="2700000" algn="tl">
                    <a:srgbClr val="000000"/>
                  </a:outerShdw>
                </a:effectLst>
              </a:rPr>
              <a:t>.</a:t>
            </a:r>
            <a:endParaRPr lang="es-ES_tradnl" b="0"/>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ChangeArrowheads="1"/>
          </p:cNvSpPr>
          <p:nvPr/>
        </p:nvSpPr>
        <p:spPr bwMode="auto">
          <a:xfrm>
            <a:off x="457200" y="685800"/>
            <a:ext cx="8686800" cy="1219200"/>
          </a:xfrm>
          <a:prstGeom prst="rect">
            <a:avLst/>
          </a:prstGeom>
          <a:noFill/>
          <a:ln w="9525">
            <a:solidFill>
              <a:schemeClr val="accent2"/>
            </a:solidFill>
            <a:miter lim="800000"/>
            <a:headEnd/>
            <a:tailEnd/>
          </a:ln>
          <a:effectLst/>
        </p:spPr>
        <p:txBody>
          <a:bodyPr lIns="92075" tIns="46038" rIns="92075" bIns="46038" anchor="b"/>
          <a:lstStyle/>
          <a:p>
            <a:pPr algn="l">
              <a:defRPr/>
            </a:pPr>
            <a:r>
              <a:rPr lang="es-ES_tradnl" sz="2400">
                <a:solidFill>
                  <a:srgbClr val="FFFF66"/>
                </a:solidFill>
                <a:effectLst>
                  <a:outerShdw blurRad="38100" dist="38100" dir="2700000" algn="tl">
                    <a:srgbClr val="000000"/>
                  </a:outerShdw>
                </a:effectLst>
              </a:rPr>
              <a:t>- No hay un coeficiente único que reporte datos sobre la validez de los ítems o sistema de indicadores, sino que los datos para establecer juicios sobre su validez vienen dados por:</a:t>
            </a:r>
            <a:endParaRPr lang="es-ES" sz="4400">
              <a:solidFill>
                <a:schemeClr val="tx1"/>
              </a:solidFill>
            </a:endParaRPr>
          </a:p>
        </p:txBody>
      </p:sp>
      <p:sp>
        <p:nvSpPr>
          <p:cNvPr id="378885" name="Rectangle 5"/>
          <p:cNvSpPr>
            <a:spLocks noChangeArrowheads="1"/>
          </p:cNvSpPr>
          <p:nvPr/>
        </p:nvSpPr>
        <p:spPr bwMode="auto">
          <a:xfrm>
            <a:off x="685800" y="2667000"/>
            <a:ext cx="6450013" cy="457200"/>
          </a:xfrm>
          <a:prstGeom prst="rect">
            <a:avLst/>
          </a:prstGeom>
          <a:noFill/>
          <a:ln w="9525">
            <a:noFill/>
            <a:miter lim="800000"/>
            <a:headEnd/>
            <a:tailEnd/>
          </a:ln>
          <a:effectLst/>
        </p:spPr>
        <p:txBody>
          <a:bodyPr wrap="none" lIns="92075" tIns="46038" rIns="92075" bIns="46038" anchor="b">
            <a:spAutoFit/>
          </a:bodyPr>
          <a:lstStyle/>
          <a:p>
            <a:pPr algn="l">
              <a:defRPr/>
            </a:pPr>
            <a:r>
              <a:rPr lang="es-ES_tradnl" sz="2400">
                <a:solidFill>
                  <a:srgbClr val="FFFF66"/>
                </a:solidFill>
                <a:effectLst>
                  <a:outerShdw blurRad="38100" dist="38100" dir="2700000" algn="tl">
                    <a:srgbClr val="000000"/>
                  </a:outerShdw>
                </a:effectLst>
              </a:rPr>
              <a:t>1. </a:t>
            </a:r>
            <a:r>
              <a:rPr lang="es-ES_tradnl" sz="2400">
                <a:solidFill>
                  <a:schemeClr val="tx2"/>
                </a:solidFill>
                <a:effectLst>
                  <a:outerShdw blurRad="38100" dist="38100" dir="2700000" algn="tl">
                    <a:srgbClr val="000000"/>
                  </a:outerShdw>
                </a:effectLst>
              </a:rPr>
              <a:t>Los resultados de combinar</a:t>
            </a:r>
            <a:r>
              <a:rPr lang="es-ES_tradnl" sz="2400">
                <a:solidFill>
                  <a:srgbClr val="FFFF66"/>
                </a:solidFill>
                <a:effectLst>
                  <a:outerShdw blurRad="38100" dist="38100" dir="2700000" algn="tl">
                    <a:srgbClr val="000000"/>
                  </a:outerShdw>
                </a:effectLst>
              </a:rPr>
              <a:t> distintas técnicas.</a:t>
            </a:r>
          </a:p>
        </p:txBody>
      </p:sp>
      <p:sp>
        <p:nvSpPr>
          <p:cNvPr id="378886" name="Rectangle 6"/>
          <p:cNvSpPr>
            <a:spLocks noChangeArrowheads="1"/>
          </p:cNvSpPr>
          <p:nvPr/>
        </p:nvSpPr>
        <p:spPr bwMode="auto">
          <a:xfrm>
            <a:off x="685800" y="3581400"/>
            <a:ext cx="8366125" cy="457200"/>
          </a:xfrm>
          <a:prstGeom prst="rect">
            <a:avLst/>
          </a:prstGeom>
          <a:noFill/>
          <a:ln w="9525">
            <a:noFill/>
            <a:miter lim="800000"/>
            <a:headEnd/>
            <a:tailEnd/>
          </a:ln>
          <a:effectLst/>
        </p:spPr>
        <p:txBody>
          <a:bodyPr wrap="none" lIns="92075" tIns="46038" rIns="92075" bIns="46038" anchor="b">
            <a:spAutoFit/>
          </a:bodyPr>
          <a:lstStyle/>
          <a:p>
            <a:pPr algn="l">
              <a:defRPr/>
            </a:pPr>
            <a:r>
              <a:rPr lang="es-ES_tradnl" sz="2400">
                <a:solidFill>
                  <a:srgbClr val="FFFF66"/>
                </a:solidFill>
                <a:effectLst>
                  <a:outerShdw blurRad="38100" dist="38100" dir="2700000" algn="tl">
                    <a:srgbClr val="000000"/>
                  </a:outerShdw>
                </a:effectLst>
              </a:rPr>
              <a:t>2. </a:t>
            </a:r>
            <a:r>
              <a:rPr lang="es-ES_tradnl" sz="2400">
                <a:solidFill>
                  <a:schemeClr val="tx2"/>
                </a:solidFill>
                <a:effectLst>
                  <a:outerShdw blurRad="38100" dist="38100" dir="2700000" algn="tl">
                    <a:srgbClr val="000000"/>
                  </a:outerShdw>
                </a:effectLst>
              </a:rPr>
              <a:t>Por</a:t>
            </a:r>
            <a:r>
              <a:rPr lang="es-ES_tradnl" sz="2400">
                <a:solidFill>
                  <a:srgbClr val="FFFF66"/>
                </a:solidFill>
                <a:effectLst>
                  <a:outerShdw blurRad="38100" dist="38100" dir="2700000" algn="tl">
                    <a:srgbClr val="000000"/>
                  </a:outerShdw>
                </a:effectLst>
              </a:rPr>
              <a:t> evidencias empíricas </a:t>
            </a:r>
            <a:r>
              <a:rPr lang="es-ES_tradnl" sz="2400">
                <a:solidFill>
                  <a:schemeClr val="tx2"/>
                </a:solidFill>
                <a:effectLst>
                  <a:outerShdw blurRad="38100" dist="38100" dir="2700000" algn="tl">
                    <a:srgbClr val="000000"/>
                  </a:outerShdw>
                </a:effectLst>
              </a:rPr>
              <a:t>basadas en experiencias anteriores.</a:t>
            </a:r>
          </a:p>
        </p:txBody>
      </p:sp>
      <p:sp>
        <p:nvSpPr>
          <p:cNvPr id="378887" name="Rectangle 7"/>
          <p:cNvSpPr>
            <a:spLocks noChangeArrowheads="1"/>
          </p:cNvSpPr>
          <p:nvPr/>
        </p:nvSpPr>
        <p:spPr bwMode="auto">
          <a:xfrm>
            <a:off x="685800" y="4495800"/>
            <a:ext cx="8591550" cy="457200"/>
          </a:xfrm>
          <a:prstGeom prst="rect">
            <a:avLst/>
          </a:prstGeom>
          <a:noFill/>
          <a:ln w="9525">
            <a:noFill/>
            <a:miter lim="800000"/>
            <a:headEnd/>
            <a:tailEnd/>
          </a:ln>
          <a:effectLst/>
        </p:spPr>
        <p:txBody>
          <a:bodyPr wrap="none" lIns="92075" tIns="46038" rIns="92075" bIns="46038" anchor="b">
            <a:spAutoFit/>
          </a:bodyPr>
          <a:lstStyle/>
          <a:p>
            <a:pPr algn="l">
              <a:defRPr/>
            </a:pPr>
            <a:r>
              <a:rPr lang="es-ES_tradnl" sz="2400">
                <a:solidFill>
                  <a:srgbClr val="FFFF66"/>
                </a:solidFill>
                <a:effectLst>
                  <a:outerShdw blurRad="38100" dist="38100" dir="2700000" algn="tl">
                    <a:srgbClr val="000000"/>
                  </a:outerShdw>
                </a:effectLst>
              </a:rPr>
              <a:t>3. </a:t>
            </a:r>
            <a:r>
              <a:rPr lang="es-ES_tradnl" sz="2400">
                <a:solidFill>
                  <a:schemeClr val="tx2"/>
                </a:solidFill>
                <a:effectLst>
                  <a:outerShdw blurRad="38100" dist="38100" dir="2700000" algn="tl">
                    <a:srgbClr val="000000"/>
                  </a:outerShdw>
                </a:effectLst>
              </a:rPr>
              <a:t>La</a:t>
            </a:r>
            <a:r>
              <a:rPr lang="es-ES_tradnl" sz="2400">
                <a:solidFill>
                  <a:srgbClr val="FFFF66"/>
                </a:solidFill>
                <a:effectLst>
                  <a:outerShdw blurRad="38100" dist="38100" dir="2700000" algn="tl">
                    <a:srgbClr val="000000"/>
                  </a:outerShdw>
                </a:effectLst>
              </a:rPr>
              <a:t> utilidad </a:t>
            </a:r>
            <a:r>
              <a:rPr lang="es-ES_tradnl" sz="2400">
                <a:solidFill>
                  <a:schemeClr val="tx2"/>
                </a:solidFill>
                <a:effectLst>
                  <a:outerShdw blurRad="38100" dist="38100" dir="2700000" algn="tl">
                    <a:srgbClr val="000000"/>
                  </a:outerShdw>
                </a:effectLst>
              </a:rPr>
              <a:t>que muestren para el modelo de medida propuesto</a:t>
            </a: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378882"/>
                                        </p:tgtEl>
                                        <p:attrNameLst>
                                          <p:attrName>style.visibility</p:attrName>
                                        </p:attrNameLst>
                                      </p:cBhvr>
                                      <p:to>
                                        <p:strVal val="visible"/>
                                      </p:to>
                                    </p:set>
                                    <p:anim calcmode="lin" valueType="num">
                                      <p:cBhvr>
                                        <p:cTn id="7" dur="500" fill="hold"/>
                                        <p:tgtEl>
                                          <p:spTgt spid="378882"/>
                                        </p:tgtEl>
                                        <p:attrNameLst>
                                          <p:attrName>ppt_w</p:attrName>
                                        </p:attrNameLst>
                                      </p:cBhvr>
                                      <p:tavLst>
                                        <p:tav tm="0">
                                          <p:val>
                                            <p:fltVal val="0"/>
                                          </p:val>
                                        </p:tav>
                                        <p:tav tm="100000">
                                          <p:val>
                                            <p:strVal val="#ppt_w"/>
                                          </p:val>
                                        </p:tav>
                                      </p:tavLst>
                                    </p:anim>
                                    <p:anim calcmode="lin" valueType="num">
                                      <p:cBhvr>
                                        <p:cTn id="8" dur="500" fill="hold"/>
                                        <p:tgtEl>
                                          <p:spTgt spid="378882"/>
                                        </p:tgtEl>
                                        <p:attrNameLst>
                                          <p:attrName>ppt_h</p:attrName>
                                        </p:attrNameLst>
                                      </p:cBhvr>
                                      <p:tavLst>
                                        <p:tav tm="0">
                                          <p:val>
                                            <p:fltVal val="0"/>
                                          </p:val>
                                        </p:tav>
                                        <p:tav tm="100000">
                                          <p:val>
                                            <p:strVal val="#ppt_h"/>
                                          </p:val>
                                        </p:tav>
                                      </p:tavLst>
                                    </p:anim>
                                    <p:anim calcmode="lin" valueType="num">
                                      <p:cBhvr>
                                        <p:cTn id="9" dur="500" fill="hold"/>
                                        <p:tgtEl>
                                          <p:spTgt spid="378882"/>
                                        </p:tgtEl>
                                        <p:attrNameLst>
                                          <p:attrName>ppt_x</p:attrName>
                                        </p:attrNameLst>
                                      </p:cBhvr>
                                      <p:tavLst>
                                        <p:tav tm="0">
                                          <p:val>
                                            <p:fltVal val="0.5"/>
                                          </p:val>
                                        </p:tav>
                                        <p:tav tm="100000">
                                          <p:val>
                                            <p:strVal val="#ppt_x"/>
                                          </p:val>
                                        </p:tav>
                                      </p:tavLst>
                                    </p:anim>
                                    <p:anim calcmode="lin" valueType="num">
                                      <p:cBhvr>
                                        <p:cTn id="10" dur="500" fill="hold"/>
                                        <p:tgtEl>
                                          <p:spTgt spid="378882"/>
                                        </p:tgtEl>
                                        <p:attrNameLst>
                                          <p:attrName>ppt_y</p:attrName>
                                        </p:attrNameLst>
                                      </p:cBhvr>
                                      <p:tavLst>
                                        <p:tav tm="0">
                                          <p:val>
                                            <p:fltVal val="0.5"/>
                                          </p:val>
                                        </p:tav>
                                        <p:tav tm="100000">
                                          <p:val>
                                            <p:strVal val="#ppt_y"/>
                                          </p:val>
                                        </p:tav>
                                      </p:tavLst>
                                    </p:anim>
                                  </p:childTnLst>
                                  <p:subTnLst>
                                    <p:animClr clrSpc="rgb" dir="cw">
                                      <p:cBhvr override="childStyle">
                                        <p:cTn dur="1" fill="hold" display="0" masterRel="nextClick" afterEffect="1"/>
                                        <p:tgtEl>
                                          <p:spTgt spid="378882"/>
                                        </p:tgtEl>
                                        <p:attrNameLst>
                                          <p:attrName>ppt_c</p:attrName>
                                        </p:attrNameLst>
                                      </p:cBhvr>
                                      <p:to>
                                        <a:schemeClr val="accent2"/>
                                      </p:to>
                                    </p:animClr>
                                  </p:subTnLst>
                                </p:cTn>
                              </p:par>
                            </p:childTnLst>
                          </p:cTn>
                        </p:par>
                      </p:childTnLst>
                    </p:cTn>
                  </p:par>
                  <p:par>
                    <p:cTn id="11" fill="hold">
                      <p:stCondLst>
                        <p:cond delay="indefinite"/>
                      </p:stCondLst>
                      <p:childTnLst>
                        <p:par>
                          <p:cTn id="12" fill="hold">
                            <p:stCondLst>
                              <p:cond delay="0"/>
                            </p:stCondLst>
                            <p:childTnLst>
                              <p:par>
                                <p:cTn id="13" presetID="17" presetClass="entr" presetSubtype="1" fill="hold" grpId="0" nodeType="clickEffect">
                                  <p:stCondLst>
                                    <p:cond delay="0"/>
                                  </p:stCondLst>
                                  <p:childTnLst>
                                    <p:set>
                                      <p:cBhvr>
                                        <p:cTn id="14" dur="1" fill="hold">
                                          <p:stCondLst>
                                            <p:cond delay="0"/>
                                          </p:stCondLst>
                                        </p:cTn>
                                        <p:tgtEl>
                                          <p:spTgt spid="378885"/>
                                        </p:tgtEl>
                                        <p:attrNameLst>
                                          <p:attrName>style.visibility</p:attrName>
                                        </p:attrNameLst>
                                      </p:cBhvr>
                                      <p:to>
                                        <p:strVal val="visible"/>
                                      </p:to>
                                    </p:set>
                                    <p:anim calcmode="lin" valueType="num">
                                      <p:cBhvr>
                                        <p:cTn id="15" dur="500" fill="hold"/>
                                        <p:tgtEl>
                                          <p:spTgt spid="378885"/>
                                        </p:tgtEl>
                                        <p:attrNameLst>
                                          <p:attrName>ppt_x</p:attrName>
                                        </p:attrNameLst>
                                      </p:cBhvr>
                                      <p:tavLst>
                                        <p:tav tm="0">
                                          <p:val>
                                            <p:strVal val="#ppt_x"/>
                                          </p:val>
                                        </p:tav>
                                        <p:tav tm="100000">
                                          <p:val>
                                            <p:strVal val="#ppt_x"/>
                                          </p:val>
                                        </p:tav>
                                      </p:tavLst>
                                    </p:anim>
                                    <p:anim calcmode="lin" valueType="num">
                                      <p:cBhvr>
                                        <p:cTn id="16" dur="500" fill="hold"/>
                                        <p:tgtEl>
                                          <p:spTgt spid="378885"/>
                                        </p:tgtEl>
                                        <p:attrNameLst>
                                          <p:attrName>ppt_y</p:attrName>
                                        </p:attrNameLst>
                                      </p:cBhvr>
                                      <p:tavLst>
                                        <p:tav tm="0">
                                          <p:val>
                                            <p:strVal val="#ppt_y-#ppt_h/2"/>
                                          </p:val>
                                        </p:tav>
                                        <p:tav tm="100000">
                                          <p:val>
                                            <p:strVal val="#ppt_y"/>
                                          </p:val>
                                        </p:tav>
                                      </p:tavLst>
                                    </p:anim>
                                    <p:anim calcmode="lin" valueType="num">
                                      <p:cBhvr>
                                        <p:cTn id="17" dur="500" fill="hold"/>
                                        <p:tgtEl>
                                          <p:spTgt spid="378885"/>
                                        </p:tgtEl>
                                        <p:attrNameLst>
                                          <p:attrName>ppt_w</p:attrName>
                                        </p:attrNameLst>
                                      </p:cBhvr>
                                      <p:tavLst>
                                        <p:tav tm="0">
                                          <p:val>
                                            <p:strVal val="#ppt_w"/>
                                          </p:val>
                                        </p:tav>
                                        <p:tav tm="100000">
                                          <p:val>
                                            <p:strVal val="#ppt_w"/>
                                          </p:val>
                                        </p:tav>
                                      </p:tavLst>
                                    </p:anim>
                                    <p:anim calcmode="lin" valueType="num">
                                      <p:cBhvr>
                                        <p:cTn id="18" dur="500" fill="hold"/>
                                        <p:tgtEl>
                                          <p:spTgt spid="378885"/>
                                        </p:tgtEl>
                                        <p:attrNameLst>
                                          <p:attrName>ppt_h</p:attrName>
                                        </p:attrNameLst>
                                      </p:cBhvr>
                                      <p:tavLst>
                                        <p:tav tm="0">
                                          <p:val>
                                            <p:fltVal val="0"/>
                                          </p:val>
                                        </p:tav>
                                        <p:tav tm="100000">
                                          <p:val>
                                            <p:strVal val="#ppt_h"/>
                                          </p:val>
                                        </p:tav>
                                      </p:tavLst>
                                    </p:anim>
                                  </p:childTnLst>
                                  <p:subTnLst>
                                    <p:animClr clrSpc="rgb" dir="cw">
                                      <p:cBhvr override="childStyle">
                                        <p:cTn dur="1" fill="hold" display="0" masterRel="nextClick" afterEffect="1"/>
                                        <p:tgtEl>
                                          <p:spTgt spid="378885"/>
                                        </p:tgtEl>
                                        <p:attrNameLst>
                                          <p:attrName>ppt_c</p:attrName>
                                        </p:attrNameLst>
                                      </p:cBhvr>
                                      <p:to>
                                        <a:schemeClr val="accent2"/>
                                      </p:to>
                                    </p:animClr>
                                  </p:subTnLst>
                                </p:cTn>
                              </p:par>
                            </p:childTnLst>
                          </p:cTn>
                        </p:par>
                      </p:childTnLst>
                    </p:cTn>
                  </p:par>
                  <p:par>
                    <p:cTn id="19" fill="hold">
                      <p:stCondLst>
                        <p:cond delay="indefinite"/>
                      </p:stCondLst>
                      <p:childTnLst>
                        <p:par>
                          <p:cTn id="20" fill="hold">
                            <p:stCondLst>
                              <p:cond delay="0"/>
                            </p:stCondLst>
                            <p:childTnLst>
                              <p:par>
                                <p:cTn id="21" presetID="17" presetClass="entr" presetSubtype="1" fill="hold" grpId="0" nodeType="clickEffect">
                                  <p:stCondLst>
                                    <p:cond delay="0"/>
                                  </p:stCondLst>
                                  <p:childTnLst>
                                    <p:set>
                                      <p:cBhvr>
                                        <p:cTn id="22" dur="1" fill="hold">
                                          <p:stCondLst>
                                            <p:cond delay="0"/>
                                          </p:stCondLst>
                                        </p:cTn>
                                        <p:tgtEl>
                                          <p:spTgt spid="378886"/>
                                        </p:tgtEl>
                                        <p:attrNameLst>
                                          <p:attrName>style.visibility</p:attrName>
                                        </p:attrNameLst>
                                      </p:cBhvr>
                                      <p:to>
                                        <p:strVal val="visible"/>
                                      </p:to>
                                    </p:set>
                                    <p:anim calcmode="lin" valueType="num">
                                      <p:cBhvr>
                                        <p:cTn id="23" dur="500" fill="hold"/>
                                        <p:tgtEl>
                                          <p:spTgt spid="378886"/>
                                        </p:tgtEl>
                                        <p:attrNameLst>
                                          <p:attrName>ppt_x</p:attrName>
                                        </p:attrNameLst>
                                      </p:cBhvr>
                                      <p:tavLst>
                                        <p:tav tm="0">
                                          <p:val>
                                            <p:strVal val="#ppt_x"/>
                                          </p:val>
                                        </p:tav>
                                        <p:tav tm="100000">
                                          <p:val>
                                            <p:strVal val="#ppt_x"/>
                                          </p:val>
                                        </p:tav>
                                      </p:tavLst>
                                    </p:anim>
                                    <p:anim calcmode="lin" valueType="num">
                                      <p:cBhvr>
                                        <p:cTn id="24" dur="500" fill="hold"/>
                                        <p:tgtEl>
                                          <p:spTgt spid="378886"/>
                                        </p:tgtEl>
                                        <p:attrNameLst>
                                          <p:attrName>ppt_y</p:attrName>
                                        </p:attrNameLst>
                                      </p:cBhvr>
                                      <p:tavLst>
                                        <p:tav tm="0">
                                          <p:val>
                                            <p:strVal val="#ppt_y-#ppt_h/2"/>
                                          </p:val>
                                        </p:tav>
                                        <p:tav tm="100000">
                                          <p:val>
                                            <p:strVal val="#ppt_y"/>
                                          </p:val>
                                        </p:tav>
                                      </p:tavLst>
                                    </p:anim>
                                    <p:anim calcmode="lin" valueType="num">
                                      <p:cBhvr>
                                        <p:cTn id="25" dur="500" fill="hold"/>
                                        <p:tgtEl>
                                          <p:spTgt spid="378886"/>
                                        </p:tgtEl>
                                        <p:attrNameLst>
                                          <p:attrName>ppt_w</p:attrName>
                                        </p:attrNameLst>
                                      </p:cBhvr>
                                      <p:tavLst>
                                        <p:tav tm="0">
                                          <p:val>
                                            <p:strVal val="#ppt_w"/>
                                          </p:val>
                                        </p:tav>
                                        <p:tav tm="100000">
                                          <p:val>
                                            <p:strVal val="#ppt_w"/>
                                          </p:val>
                                        </p:tav>
                                      </p:tavLst>
                                    </p:anim>
                                    <p:anim calcmode="lin" valueType="num">
                                      <p:cBhvr>
                                        <p:cTn id="26" dur="500" fill="hold"/>
                                        <p:tgtEl>
                                          <p:spTgt spid="378886"/>
                                        </p:tgtEl>
                                        <p:attrNameLst>
                                          <p:attrName>ppt_h</p:attrName>
                                        </p:attrNameLst>
                                      </p:cBhvr>
                                      <p:tavLst>
                                        <p:tav tm="0">
                                          <p:val>
                                            <p:fltVal val="0"/>
                                          </p:val>
                                        </p:tav>
                                        <p:tav tm="100000">
                                          <p:val>
                                            <p:strVal val="#ppt_h"/>
                                          </p:val>
                                        </p:tav>
                                      </p:tavLst>
                                    </p:anim>
                                  </p:childTnLst>
                                  <p:subTnLst>
                                    <p:animClr clrSpc="rgb" dir="cw">
                                      <p:cBhvr override="childStyle">
                                        <p:cTn dur="1" fill="hold" display="0" masterRel="nextClick" afterEffect="1"/>
                                        <p:tgtEl>
                                          <p:spTgt spid="378886"/>
                                        </p:tgtEl>
                                        <p:attrNameLst>
                                          <p:attrName>ppt_c</p:attrName>
                                        </p:attrNameLst>
                                      </p:cBhvr>
                                      <p:to>
                                        <a:schemeClr val="accent2"/>
                                      </p:to>
                                    </p:animClr>
                                  </p:subTnLst>
                                </p:cTn>
                              </p:par>
                            </p:childTnLst>
                          </p:cTn>
                        </p:par>
                      </p:childTnLst>
                    </p:cTn>
                  </p:par>
                  <p:par>
                    <p:cTn id="27" fill="hold">
                      <p:stCondLst>
                        <p:cond delay="indefinite"/>
                      </p:stCondLst>
                      <p:childTnLst>
                        <p:par>
                          <p:cTn id="28" fill="hold">
                            <p:stCondLst>
                              <p:cond delay="0"/>
                            </p:stCondLst>
                            <p:childTnLst>
                              <p:par>
                                <p:cTn id="29" presetID="17" presetClass="entr" presetSubtype="1" fill="hold" grpId="0" nodeType="clickEffect">
                                  <p:stCondLst>
                                    <p:cond delay="0"/>
                                  </p:stCondLst>
                                  <p:childTnLst>
                                    <p:set>
                                      <p:cBhvr>
                                        <p:cTn id="30" dur="1" fill="hold">
                                          <p:stCondLst>
                                            <p:cond delay="0"/>
                                          </p:stCondLst>
                                        </p:cTn>
                                        <p:tgtEl>
                                          <p:spTgt spid="378887"/>
                                        </p:tgtEl>
                                        <p:attrNameLst>
                                          <p:attrName>style.visibility</p:attrName>
                                        </p:attrNameLst>
                                      </p:cBhvr>
                                      <p:to>
                                        <p:strVal val="visible"/>
                                      </p:to>
                                    </p:set>
                                    <p:anim calcmode="lin" valueType="num">
                                      <p:cBhvr>
                                        <p:cTn id="31" dur="500" fill="hold"/>
                                        <p:tgtEl>
                                          <p:spTgt spid="378887"/>
                                        </p:tgtEl>
                                        <p:attrNameLst>
                                          <p:attrName>ppt_x</p:attrName>
                                        </p:attrNameLst>
                                      </p:cBhvr>
                                      <p:tavLst>
                                        <p:tav tm="0">
                                          <p:val>
                                            <p:strVal val="#ppt_x"/>
                                          </p:val>
                                        </p:tav>
                                        <p:tav tm="100000">
                                          <p:val>
                                            <p:strVal val="#ppt_x"/>
                                          </p:val>
                                        </p:tav>
                                      </p:tavLst>
                                    </p:anim>
                                    <p:anim calcmode="lin" valueType="num">
                                      <p:cBhvr>
                                        <p:cTn id="32" dur="500" fill="hold"/>
                                        <p:tgtEl>
                                          <p:spTgt spid="378887"/>
                                        </p:tgtEl>
                                        <p:attrNameLst>
                                          <p:attrName>ppt_y</p:attrName>
                                        </p:attrNameLst>
                                      </p:cBhvr>
                                      <p:tavLst>
                                        <p:tav tm="0">
                                          <p:val>
                                            <p:strVal val="#ppt_y-#ppt_h/2"/>
                                          </p:val>
                                        </p:tav>
                                        <p:tav tm="100000">
                                          <p:val>
                                            <p:strVal val="#ppt_y"/>
                                          </p:val>
                                        </p:tav>
                                      </p:tavLst>
                                    </p:anim>
                                    <p:anim calcmode="lin" valueType="num">
                                      <p:cBhvr>
                                        <p:cTn id="33" dur="500" fill="hold"/>
                                        <p:tgtEl>
                                          <p:spTgt spid="378887"/>
                                        </p:tgtEl>
                                        <p:attrNameLst>
                                          <p:attrName>ppt_w</p:attrName>
                                        </p:attrNameLst>
                                      </p:cBhvr>
                                      <p:tavLst>
                                        <p:tav tm="0">
                                          <p:val>
                                            <p:strVal val="#ppt_w"/>
                                          </p:val>
                                        </p:tav>
                                        <p:tav tm="100000">
                                          <p:val>
                                            <p:strVal val="#ppt_w"/>
                                          </p:val>
                                        </p:tav>
                                      </p:tavLst>
                                    </p:anim>
                                    <p:anim calcmode="lin" valueType="num">
                                      <p:cBhvr>
                                        <p:cTn id="34" dur="500" fill="hold"/>
                                        <p:tgtEl>
                                          <p:spTgt spid="378887"/>
                                        </p:tgtEl>
                                        <p:attrNameLst>
                                          <p:attrName>ppt_h</p:attrName>
                                        </p:attrNameLst>
                                      </p:cBhvr>
                                      <p:tavLst>
                                        <p:tav tm="0">
                                          <p:val>
                                            <p:fltVal val="0"/>
                                          </p:val>
                                        </p:tav>
                                        <p:tav tm="100000">
                                          <p:val>
                                            <p:strVal val="#ppt_h"/>
                                          </p:val>
                                        </p:tav>
                                      </p:tavLst>
                                    </p:anim>
                                  </p:childTnLst>
                                  <p:subTnLst>
                                    <p:animClr clrSpc="rgb" dir="cw">
                                      <p:cBhvr override="childStyle">
                                        <p:cTn dur="1" fill="hold" display="0" masterRel="nextClick" afterEffect="1"/>
                                        <p:tgtEl>
                                          <p:spTgt spid="378887"/>
                                        </p:tgtEl>
                                        <p:attrNameLst>
                                          <p:attrName>ppt_c</p:attrName>
                                        </p:attrNameLst>
                                      </p:cBhvr>
                                      <p:to>
                                        <a:schemeClr val="accent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82" grpId="0" animBg="1" autoUpdateAnimBg="0"/>
      <p:bldP spid="378885" grpId="0" autoUpdateAnimBg="0"/>
      <p:bldP spid="378886" grpId="0" autoUpdateAnimBg="0"/>
      <p:bldP spid="378887"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8" name="Rectangle 4"/>
          <p:cNvSpPr>
            <a:spLocks noChangeArrowheads="1"/>
          </p:cNvSpPr>
          <p:nvPr/>
        </p:nvSpPr>
        <p:spPr bwMode="auto">
          <a:xfrm>
            <a:off x="304800" y="381000"/>
            <a:ext cx="8686800" cy="990600"/>
          </a:xfrm>
          <a:prstGeom prst="rect">
            <a:avLst/>
          </a:prstGeom>
          <a:noFill/>
          <a:ln w="9525">
            <a:solidFill>
              <a:schemeClr val="accent2"/>
            </a:solidFill>
            <a:miter lim="800000"/>
            <a:headEnd/>
            <a:tailEnd/>
          </a:ln>
          <a:effectLst/>
        </p:spPr>
        <p:txBody>
          <a:bodyPr lIns="92075" tIns="46038" rIns="92075" bIns="46038" anchor="b"/>
          <a:lstStyle/>
          <a:p>
            <a:pPr algn="l">
              <a:defRPr/>
            </a:pPr>
            <a:r>
              <a:rPr lang="es-ES_tradnl" sz="2400">
                <a:solidFill>
                  <a:srgbClr val="FFFF66"/>
                </a:solidFill>
                <a:effectLst>
                  <a:outerShdw blurRad="38100" dist="38100" dir="2700000" algn="tl">
                    <a:srgbClr val="000000"/>
                  </a:outerShdw>
                </a:effectLst>
              </a:rPr>
              <a:t>-De acuerdo con ello, es necesario dotar a los ítems o indicadores de distintas evidencias de validez, en concreto:</a:t>
            </a:r>
            <a:endParaRPr lang="es-ES" sz="4400">
              <a:solidFill>
                <a:srgbClr val="FFFF66"/>
              </a:solidFill>
              <a:effectLst>
                <a:outerShdw blurRad="38100" dist="38100" dir="2700000" algn="tl">
                  <a:srgbClr val="000000"/>
                </a:outerShdw>
              </a:effectLst>
            </a:endParaRPr>
          </a:p>
        </p:txBody>
      </p:sp>
      <p:sp>
        <p:nvSpPr>
          <p:cNvPr id="379909" name="Rectangle 5"/>
          <p:cNvSpPr>
            <a:spLocks noChangeArrowheads="1"/>
          </p:cNvSpPr>
          <p:nvPr/>
        </p:nvSpPr>
        <p:spPr bwMode="auto">
          <a:xfrm>
            <a:off x="457200" y="3352800"/>
            <a:ext cx="8686800" cy="2971800"/>
          </a:xfrm>
          <a:prstGeom prst="rect">
            <a:avLst/>
          </a:prstGeom>
          <a:noFill/>
          <a:ln w="9525">
            <a:noFill/>
            <a:miter lim="800000"/>
            <a:headEnd/>
            <a:tailEnd/>
          </a:ln>
          <a:effectLst/>
        </p:spPr>
        <p:txBody>
          <a:bodyPr wrap="none" lIns="92075" tIns="46038" rIns="92075" bIns="46038" anchor="b"/>
          <a:lstStyle/>
          <a:p>
            <a:pPr marL="838200" indent="-838200" algn="l">
              <a:defRPr/>
            </a:pPr>
            <a:r>
              <a:rPr lang="es-ES_tradnl" sz="2400" b="0">
                <a:solidFill>
                  <a:srgbClr val="FFFF66"/>
                </a:solidFill>
                <a:effectLst>
                  <a:outerShdw blurRad="38100" dist="38100" dir="2700000" algn="tl">
                    <a:srgbClr val="000000"/>
                  </a:outerShdw>
                </a:effectLst>
              </a:rPr>
              <a:t/>
            </a:r>
            <a:br>
              <a:rPr lang="es-ES_tradnl" sz="2400" b="0">
                <a:solidFill>
                  <a:srgbClr val="FFFF66"/>
                </a:solidFill>
                <a:effectLst>
                  <a:outerShdw blurRad="38100" dist="38100" dir="2700000" algn="tl">
                    <a:srgbClr val="000000"/>
                  </a:outerShdw>
                </a:effectLst>
              </a:rPr>
            </a:br>
            <a:endParaRPr lang="es-ES" sz="2400" b="0">
              <a:solidFill>
                <a:srgbClr val="FFFF66"/>
              </a:solidFill>
              <a:effectLst>
                <a:outerShdw blurRad="38100" dist="38100" dir="2700000" algn="tl">
                  <a:srgbClr val="000000"/>
                </a:outerShdw>
              </a:effectLst>
            </a:endParaRPr>
          </a:p>
        </p:txBody>
      </p:sp>
      <p:sp>
        <p:nvSpPr>
          <p:cNvPr id="35844" name="Line 10"/>
          <p:cNvSpPr>
            <a:spLocks noChangeShapeType="1"/>
          </p:cNvSpPr>
          <p:nvPr/>
        </p:nvSpPr>
        <p:spPr bwMode="auto">
          <a:xfrm>
            <a:off x="3773488" y="5486400"/>
            <a:ext cx="1676400" cy="0"/>
          </a:xfrm>
          <a:prstGeom prst="line">
            <a:avLst/>
          </a:prstGeom>
          <a:noFill/>
          <a:ln w="9525">
            <a:noFill/>
            <a:round/>
            <a:headEnd/>
            <a:tailEnd/>
          </a:ln>
        </p:spPr>
        <p:txBody>
          <a:bodyPr wrap="none" anchor="ctr"/>
          <a:lstStyle/>
          <a:p>
            <a:endParaRPr lang="es-ES"/>
          </a:p>
        </p:txBody>
      </p:sp>
      <p:sp>
        <p:nvSpPr>
          <p:cNvPr id="379918" name="Rectangle 14"/>
          <p:cNvSpPr>
            <a:spLocks noChangeArrowheads="1"/>
          </p:cNvSpPr>
          <p:nvPr/>
        </p:nvSpPr>
        <p:spPr bwMode="auto">
          <a:xfrm>
            <a:off x="609600" y="1905000"/>
            <a:ext cx="8534400" cy="5203825"/>
          </a:xfrm>
          <a:prstGeom prst="rect">
            <a:avLst/>
          </a:prstGeom>
          <a:noFill/>
          <a:ln w="25400">
            <a:noFill/>
            <a:miter lim="800000"/>
            <a:headEnd type="none" w="sm" len="sm"/>
            <a:tailEnd type="none" w="med" len="lg"/>
          </a:ln>
          <a:effectLst>
            <a:outerShdw dist="28398" dir="3806097" algn="ctr" rotWithShape="0">
              <a:schemeClr val="bg2"/>
            </a:outerShdw>
          </a:effectLst>
        </p:spPr>
        <p:txBody>
          <a:bodyPr>
            <a:spAutoFit/>
          </a:bodyPr>
          <a:lstStyle/>
          <a:p>
            <a:pPr marL="457200" indent="-457200" algn="l">
              <a:buFontTx/>
              <a:buAutoNum type="arabicPeriod"/>
              <a:defRPr/>
            </a:pPr>
            <a:r>
              <a:rPr lang="es-ES_tradnl" sz="2400">
                <a:solidFill>
                  <a:srgbClr val="FFFF66"/>
                </a:solidFill>
              </a:rPr>
              <a:t>Validez de contenido</a:t>
            </a:r>
            <a:r>
              <a:rPr lang="es-ES_tradnl" sz="2400" b="0">
                <a:solidFill>
                  <a:srgbClr val="FFFF66"/>
                </a:solidFill>
              </a:rPr>
              <a:t>:</a:t>
            </a:r>
            <a:r>
              <a:rPr lang="es-ES_tradnl" sz="2400" b="0">
                <a:solidFill>
                  <a:srgbClr val="FFFF66"/>
                </a:solidFill>
                <a:effectLst>
                  <a:outerShdw blurRad="38100" dist="38100" dir="2700000" algn="tl">
                    <a:srgbClr val="000000"/>
                  </a:outerShdw>
                </a:effectLst>
              </a:rPr>
              <a:t> </a:t>
            </a:r>
            <a:r>
              <a:rPr lang="es-ES_tradnl" sz="2400">
                <a:solidFill>
                  <a:schemeClr val="tx2"/>
                </a:solidFill>
                <a:effectLst>
                  <a:outerShdw blurRad="38100" dist="38100" dir="2700000" algn="tl">
                    <a:srgbClr val="000000"/>
                  </a:outerShdw>
                </a:effectLst>
              </a:rPr>
              <a:t>Garantizar que los indicadores seleccionados constituyan una muestra representativa de todos los posibles indicadores.</a:t>
            </a:r>
          </a:p>
          <a:p>
            <a:pPr marL="457200" indent="-457200" algn="l">
              <a:buFontTx/>
              <a:buAutoNum type="arabicPeriod"/>
              <a:defRPr/>
            </a:pPr>
            <a:endParaRPr lang="es-ES_tradnl" sz="2400">
              <a:solidFill>
                <a:schemeClr val="tx2"/>
              </a:solidFill>
            </a:endParaRPr>
          </a:p>
          <a:p>
            <a:pPr marL="457200" indent="-457200" algn="l">
              <a:buFontTx/>
              <a:buAutoNum type="arabicPeriod"/>
              <a:defRPr/>
            </a:pPr>
            <a:r>
              <a:rPr lang="es-ES_tradnl" sz="2400">
                <a:solidFill>
                  <a:srgbClr val="FFFF66"/>
                </a:solidFill>
              </a:rPr>
              <a:t>Validez de constructo</a:t>
            </a:r>
            <a:r>
              <a:rPr lang="es-ES_tradnl" sz="2400" b="0">
                <a:solidFill>
                  <a:srgbClr val="FFFF66"/>
                </a:solidFill>
              </a:rPr>
              <a:t>:</a:t>
            </a:r>
            <a:r>
              <a:rPr lang="es-ES_tradnl" sz="2400" b="0">
                <a:solidFill>
                  <a:srgbClr val="FFFF66"/>
                </a:solidFill>
                <a:effectLst>
                  <a:outerShdw blurRad="38100" dist="38100" dir="2700000" algn="tl">
                    <a:srgbClr val="000000"/>
                  </a:outerShdw>
                </a:effectLst>
              </a:rPr>
              <a:t> </a:t>
            </a:r>
            <a:r>
              <a:rPr lang="es-ES_tradnl" sz="2400">
                <a:solidFill>
                  <a:schemeClr val="tx2"/>
                </a:solidFill>
                <a:effectLst>
                  <a:outerShdw blurRad="38100" dist="38100" dir="2700000" algn="tl">
                    <a:srgbClr val="000000"/>
                  </a:outerShdw>
                </a:effectLst>
              </a:rPr>
              <a:t>Garantizar la existencia del constructo que conforma el conjunto de indicadores que pretenden medirlo y por ende dota de sentido a las puntuaciones que se obtienen con los  indicadores. </a:t>
            </a:r>
          </a:p>
          <a:p>
            <a:pPr marL="457200" indent="-457200" algn="l">
              <a:buFontTx/>
              <a:buAutoNum type="arabicPeriod"/>
              <a:defRPr/>
            </a:pPr>
            <a:endParaRPr lang="es-ES_tradnl" sz="2400">
              <a:solidFill>
                <a:schemeClr val="tx2"/>
              </a:solidFill>
              <a:effectLst>
                <a:outerShdw blurRad="38100" dist="38100" dir="2700000" algn="tl">
                  <a:srgbClr val="000000"/>
                </a:outerShdw>
              </a:effectLst>
            </a:endParaRPr>
          </a:p>
          <a:p>
            <a:pPr marL="457200" indent="-457200" algn="l">
              <a:buFontTx/>
              <a:buAutoNum type="arabicPeriod"/>
              <a:defRPr/>
            </a:pPr>
            <a:r>
              <a:rPr lang="es-ES_tradnl" sz="2400">
                <a:solidFill>
                  <a:srgbClr val="FFFF66"/>
                </a:solidFill>
              </a:rPr>
              <a:t>Validez de criterio</a:t>
            </a:r>
            <a:r>
              <a:rPr lang="es-ES_tradnl" sz="2400" b="0">
                <a:solidFill>
                  <a:srgbClr val="FFFF66"/>
                </a:solidFill>
                <a:effectLst>
                  <a:outerShdw blurRad="38100" dist="38100" dir="2700000" algn="tl">
                    <a:srgbClr val="000000"/>
                  </a:outerShdw>
                </a:effectLst>
              </a:rPr>
              <a:t>: </a:t>
            </a:r>
            <a:r>
              <a:rPr lang="es-ES_tradnl" sz="2400">
                <a:solidFill>
                  <a:schemeClr val="tx2"/>
                </a:solidFill>
                <a:effectLst>
                  <a:outerShdw blurRad="38100" dist="38100" dir="2700000" algn="tl">
                    <a:srgbClr val="000000"/>
                  </a:outerShdw>
                </a:effectLst>
              </a:rPr>
              <a:t>Conjunto de evidencias que permiten demostrar que las puntuaciones del sistema de indicadores están relacionadas con un criterio externo de interés</a:t>
            </a:r>
            <a:r>
              <a:rPr lang="es-ES_tradnl" sz="2400" b="0">
                <a:solidFill>
                  <a:schemeClr val="tx2"/>
                </a:solidFill>
                <a:effectLst>
                  <a:outerShdw blurRad="38100" dist="38100" dir="2700000" algn="tl">
                    <a:srgbClr val="000000"/>
                  </a:outerShdw>
                </a:effectLst>
              </a:rPr>
              <a:t> (Suen, 1990).</a:t>
            </a:r>
          </a:p>
          <a:p>
            <a:pPr marL="457200" indent="-457200" algn="l">
              <a:buFontTx/>
              <a:buAutoNum type="arabicPeriod"/>
              <a:defRPr/>
            </a:pPr>
            <a:endParaRPr lang="es-ES" sz="2400" b="0">
              <a:solidFill>
                <a:schemeClr val="tx2"/>
              </a:solidFill>
              <a:effectLst>
                <a:outerShdw blurRad="38100" dist="38100" dir="2700000" algn="tl">
                  <a:srgbClr val="000000"/>
                </a:outerShdw>
              </a:effectLst>
            </a:endParaRPr>
          </a:p>
        </p:txBody>
      </p:sp>
    </p:spTree>
  </p:cSld>
  <p:clrMapOvr>
    <a:masterClrMapping/>
  </p:clrMapOvr>
  <p:transition>
    <p:split orient="vert" dir="in"/>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6" name="Rectangle 4"/>
          <p:cNvSpPr>
            <a:spLocks noChangeArrowheads="1"/>
          </p:cNvSpPr>
          <p:nvPr/>
        </p:nvSpPr>
        <p:spPr bwMode="auto">
          <a:xfrm>
            <a:off x="533400" y="381000"/>
            <a:ext cx="8153400" cy="1219200"/>
          </a:xfrm>
          <a:prstGeom prst="rect">
            <a:avLst/>
          </a:prstGeom>
          <a:solidFill>
            <a:schemeClr val="accent2"/>
          </a:solidFill>
          <a:ln w="9525">
            <a:solidFill>
              <a:schemeClr val="tx1"/>
            </a:solidFill>
            <a:miter lim="800000"/>
            <a:headEnd/>
            <a:tailEnd/>
          </a:ln>
          <a:effectLst/>
        </p:spPr>
        <p:txBody>
          <a:bodyPr lIns="92075" tIns="46038" rIns="92075" bIns="46038" anchor="b"/>
          <a:lstStyle/>
          <a:p>
            <a:pPr algn="l">
              <a:defRPr/>
            </a:pPr>
            <a:r>
              <a:rPr lang="es-ES_tradnl" sz="2400" b="0">
                <a:solidFill>
                  <a:srgbClr val="FFFF66"/>
                </a:solidFill>
                <a:effectLst>
                  <a:outerShdw blurRad="38100" dist="38100" dir="2700000" algn="tl">
                    <a:srgbClr val="000000"/>
                  </a:outerShdw>
                </a:effectLst>
              </a:rPr>
              <a:t>-En general, los distintos tipos de validez, no son entidades distintas, sino que son el resultado de distintas aproximaciones al concepto de validez de los indicadores o ítems en nuestro caso. </a:t>
            </a:r>
            <a:endParaRPr lang="es-ES" sz="4400" b="0">
              <a:solidFill>
                <a:schemeClr val="tx1"/>
              </a:solidFill>
            </a:endParaRPr>
          </a:p>
        </p:txBody>
      </p:sp>
      <p:sp>
        <p:nvSpPr>
          <p:cNvPr id="381957" name="Text Box 5"/>
          <p:cNvSpPr txBox="1">
            <a:spLocks noChangeArrowheads="1"/>
          </p:cNvSpPr>
          <p:nvPr/>
        </p:nvSpPr>
        <p:spPr bwMode="auto">
          <a:xfrm>
            <a:off x="6096000" y="2819400"/>
            <a:ext cx="3048000" cy="1019175"/>
          </a:xfrm>
          <a:prstGeom prst="rect">
            <a:avLst/>
          </a:prstGeom>
          <a:solidFill>
            <a:schemeClr val="accent2"/>
          </a:solidFill>
          <a:ln w="12700">
            <a:solidFill>
              <a:schemeClr val="tx1"/>
            </a:solidFill>
            <a:miter lim="800000"/>
            <a:headEnd/>
            <a:tailEnd/>
          </a:ln>
          <a:effectLst/>
        </p:spPr>
        <p:txBody>
          <a:bodyPr anchor="ctr">
            <a:spAutoFit/>
          </a:bodyPr>
          <a:lstStyle/>
          <a:p>
            <a:pPr algn="l">
              <a:spcBef>
                <a:spcPct val="50000"/>
              </a:spcBef>
              <a:defRPr/>
            </a:pPr>
            <a:r>
              <a:rPr lang="es-ES_tradnl" b="0">
                <a:solidFill>
                  <a:srgbClr val="FFFF66"/>
                </a:solidFill>
                <a:effectLst>
                  <a:outerShdw blurRad="38100" dist="38100" dir="2700000" algn="tl">
                    <a:srgbClr val="000000"/>
                  </a:outerShdw>
                </a:effectLst>
              </a:rPr>
              <a:t>Los ítems o el sistema de indicadores es coherente con investigaciones previas</a:t>
            </a:r>
            <a:endParaRPr lang="es-ES_tradnl" sz="1800" b="0">
              <a:solidFill>
                <a:srgbClr val="FFFF66"/>
              </a:solidFill>
              <a:effectLst>
                <a:outerShdw blurRad="38100" dist="38100" dir="2700000" algn="tl">
                  <a:srgbClr val="000000"/>
                </a:outerShdw>
              </a:effectLst>
            </a:endParaRPr>
          </a:p>
        </p:txBody>
      </p:sp>
      <p:sp>
        <p:nvSpPr>
          <p:cNvPr id="381958" name="Text Box 6"/>
          <p:cNvSpPr txBox="1">
            <a:spLocks noChangeArrowheads="1"/>
          </p:cNvSpPr>
          <p:nvPr/>
        </p:nvSpPr>
        <p:spPr bwMode="auto">
          <a:xfrm>
            <a:off x="3276600" y="2819400"/>
            <a:ext cx="2667000" cy="1019175"/>
          </a:xfrm>
          <a:prstGeom prst="rect">
            <a:avLst/>
          </a:prstGeom>
          <a:solidFill>
            <a:schemeClr val="accent2"/>
          </a:solidFill>
          <a:ln w="12700">
            <a:solidFill>
              <a:schemeClr val="tx1"/>
            </a:solidFill>
            <a:miter lim="800000"/>
            <a:headEnd/>
            <a:tailEnd/>
          </a:ln>
          <a:effectLst/>
        </p:spPr>
        <p:txBody>
          <a:bodyPr anchor="ctr">
            <a:spAutoFit/>
          </a:bodyPr>
          <a:lstStyle/>
          <a:p>
            <a:pPr algn="l">
              <a:spcBef>
                <a:spcPct val="50000"/>
              </a:spcBef>
              <a:defRPr/>
            </a:pPr>
            <a:r>
              <a:rPr lang="es-ES_tradnl" b="0">
                <a:solidFill>
                  <a:srgbClr val="FFFF66"/>
                </a:solidFill>
                <a:effectLst>
                  <a:outerShdw blurRad="38100" dist="38100" dir="2700000" algn="tl">
                    <a:srgbClr val="000000"/>
                  </a:outerShdw>
                </a:effectLst>
              </a:rPr>
              <a:t>Se corresponda con el modelo teórico referente</a:t>
            </a:r>
            <a:r>
              <a:rPr lang="es-ES_tradnl" sz="1800" b="0">
                <a:solidFill>
                  <a:srgbClr val="FFFF66"/>
                </a:solidFill>
                <a:effectLst>
                  <a:outerShdw blurRad="38100" dist="38100" dir="2700000" algn="tl">
                    <a:srgbClr val="000000"/>
                  </a:outerShdw>
                </a:effectLst>
              </a:rPr>
              <a:t> </a:t>
            </a:r>
          </a:p>
        </p:txBody>
      </p:sp>
      <p:sp>
        <p:nvSpPr>
          <p:cNvPr id="381959" name="Text Box 7"/>
          <p:cNvSpPr txBox="1">
            <a:spLocks noChangeArrowheads="1"/>
          </p:cNvSpPr>
          <p:nvPr/>
        </p:nvSpPr>
        <p:spPr bwMode="auto">
          <a:xfrm>
            <a:off x="838200" y="4953000"/>
            <a:ext cx="7543800" cy="714375"/>
          </a:xfrm>
          <a:prstGeom prst="rect">
            <a:avLst/>
          </a:prstGeom>
          <a:solidFill>
            <a:schemeClr val="accent2"/>
          </a:solidFill>
          <a:ln w="12700">
            <a:solidFill>
              <a:schemeClr val="tx1"/>
            </a:solidFill>
            <a:miter lim="800000"/>
            <a:headEnd/>
            <a:tailEnd/>
          </a:ln>
          <a:effectLst/>
        </p:spPr>
        <p:txBody>
          <a:bodyPr anchor="ctr">
            <a:spAutoFit/>
          </a:bodyPr>
          <a:lstStyle/>
          <a:p>
            <a:pPr algn="l">
              <a:defRPr/>
            </a:pPr>
            <a:r>
              <a:rPr lang="es-ES_tradnl" b="0">
                <a:solidFill>
                  <a:srgbClr val="FFFF66"/>
                </a:solidFill>
                <a:effectLst>
                  <a:outerShdw blurRad="38100" dist="38100" dir="2700000" algn="tl">
                    <a:srgbClr val="000000"/>
                  </a:outerShdw>
                </a:effectLst>
              </a:rPr>
              <a:t>Modelo de medida a partir del cual programar acciones en el campo aplicado, en nuestro caso, de la psicología.</a:t>
            </a:r>
            <a:endParaRPr lang="es-ES_tradnl" sz="1800" b="0">
              <a:solidFill>
                <a:srgbClr val="FFFF66"/>
              </a:solidFill>
              <a:effectLst>
                <a:outerShdw blurRad="38100" dist="38100" dir="2700000" algn="tl">
                  <a:srgbClr val="000000"/>
                </a:outerShdw>
              </a:effectLst>
            </a:endParaRPr>
          </a:p>
        </p:txBody>
      </p:sp>
      <p:cxnSp>
        <p:nvCxnSpPr>
          <p:cNvPr id="381960" name="AutoShape 8"/>
          <p:cNvCxnSpPr>
            <a:cxnSpLocks noChangeShapeType="1"/>
            <a:stCxn id="381956" idx="2"/>
            <a:endCxn id="381957" idx="0"/>
          </p:cNvCxnSpPr>
          <p:nvPr/>
        </p:nvCxnSpPr>
        <p:spPr bwMode="auto">
          <a:xfrm>
            <a:off x="4610100" y="1600200"/>
            <a:ext cx="3009900" cy="1219200"/>
          </a:xfrm>
          <a:prstGeom prst="straightConnector1">
            <a:avLst/>
          </a:prstGeom>
          <a:noFill/>
          <a:ln w="9525">
            <a:solidFill>
              <a:schemeClr val="accent2"/>
            </a:solidFill>
            <a:round/>
            <a:headEnd/>
            <a:tailEnd type="triangle" w="med" len="med"/>
          </a:ln>
        </p:spPr>
      </p:cxnSp>
      <p:cxnSp>
        <p:nvCxnSpPr>
          <p:cNvPr id="381961" name="AutoShape 9"/>
          <p:cNvCxnSpPr>
            <a:cxnSpLocks noChangeShapeType="1"/>
            <a:stCxn id="381956" idx="2"/>
            <a:endCxn id="381964" idx="0"/>
          </p:cNvCxnSpPr>
          <p:nvPr/>
        </p:nvCxnSpPr>
        <p:spPr bwMode="auto">
          <a:xfrm flipH="1">
            <a:off x="1790700" y="1600200"/>
            <a:ext cx="2819400" cy="1219200"/>
          </a:xfrm>
          <a:prstGeom prst="straightConnector1">
            <a:avLst/>
          </a:prstGeom>
          <a:noFill/>
          <a:ln w="9525">
            <a:solidFill>
              <a:schemeClr val="accent2"/>
            </a:solidFill>
            <a:round/>
            <a:headEnd/>
            <a:tailEnd type="triangle" w="med" len="med"/>
          </a:ln>
        </p:spPr>
      </p:cxnSp>
      <p:cxnSp>
        <p:nvCxnSpPr>
          <p:cNvPr id="381962" name="AutoShape 10"/>
          <p:cNvCxnSpPr>
            <a:cxnSpLocks noChangeShapeType="1"/>
            <a:stCxn id="381956" idx="2"/>
            <a:endCxn id="381958" idx="0"/>
          </p:cNvCxnSpPr>
          <p:nvPr/>
        </p:nvCxnSpPr>
        <p:spPr bwMode="auto">
          <a:xfrm>
            <a:off x="4610100" y="1600200"/>
            <a:ext cx="0" cy="1219200"/>
          </a:xfrm>
          <a:prstGeom prst="straightConnector1">
            <a:avLst/>
          </a:prstGeom>
          <a:noFill/>
          <a:ln w="9525">
            <a:solidFill>
              <a:schemeClr val="accent2"/>
            </a:solidFill>
            <a:round/>
            <a:headEnd/>
            <a:tailEnd type="triangle" w="med" len="med"/>
          </a:ln>
        </p:spPr>
      </p:cxnSp>
      <p:cxnSp>
        <p:nvCxnSpPr>
          <p:cNvPr id="381963" name="AutoShape 11"/>
          <p:cNvCxnSpPr>
            <a:cxnSpLocks noChangeShapeType="1"/>
            <a:stCxn id="381958" idx="2"/>
            <a:endCxn id="381959" idx="0"/>
          </p:cNvCxnSpPr>
          <p:nvPr/>
        </p:nvCxnSpPr>
        <p:spPr bwMode="auto">
          <a:xfrm>
            <a:off x="4610100" y="3838575"/>
            <a:ext cx="0" cy="1114425"/>
          </a:xfrm>
          <a:prstGeom prst="straightConnector1">
            <a:avLst/>
          </a:prstGeom>
          <a:noFill/>
          <a:ln w="9525">
            <a:solidFill>
              <a:schemeClr val="accent2"/>
            </a:solidFill>
            <a:round/>
            <a:headEnd/>
            <a:tailEnd type="triangle" w="med" len="med"/>
          </a:ln>
        </p:spPr>
      </p:cxnSp>
      <p:sp>
        <p:nvSpPr>
          <p:cNvPr id="381964" name="Text Box 12"/>
          <p:cNvSpPr txBox="1">
            <a:spLocks noChangeArrowheads="1"/>
          </p:cNvSpPr>
          <p:nvPr/>
        </p:nvSpPr>
        <p:spPr bwMode="auto">
          <a:xfrm>
            <a:off x="762000" y="2819400"/>
            <a:ext cx="2057400" cy="1127125"/>
          </a:xfrm>
          <a:prstGeom prst="rect">
            <a:avLst/>
          </a:prstGeom>
          <a:solidFill>
            <a:schemeClr val="accent2"/>
          </a:solidFill>
          <a:ln w="12700">
            <a:solidFill>
              <a:schemeClr val="tx1"/>
            </a:solidFill>
            <a:miter lim="800000"/>
            <a:headEnd/>
            <a:tailEnd/>
          </a:ln>
          <a:effectLst/>
        </p:spPr>
        <p:txBody>
          <a:bodyPr anchor="ctr">
            <a:spAutoFit/>
          </a:bodyPr>
          <a:lstStyle/>
          <a:p>
            <a:pPr algn="l">
              <a:spcBef>
                <a:spcPct val="50000"/>
              </a:spcBef>
              <a:defRPr/>
            </a:pPr>
            <a:r>
              <a:rPr lang="es-ES_tradnl" b="0">
                <a:solidFill>
                  <a:srgbClr val="FFFF66"/>
                </a:solidFill>
                <a:effectLst>
                  <a:outerShdw blurRad="38100" dist="38100" dir="2700000" algn="tl">
                    <a:srgbClr val="000000"/>
                  </a:outerShdw>
                </a:effectLst>
              </a:rPr>
              <a:t>Útil para nuestros propósitos</a:t>
            </a:r>
            <a:endParaRPr lang="es-ES_tradnl" sz="2400" b="0">
              <a:solidFill>
                <a:srgbClr val="FFFF66"/>
              </a:solidFill>
              <a:effectLst>
                <a:outerShdw blurRad="38100" dist="38100" dir="2700000" algn="tl">
                  <a:srgbClr val="000000"/>
                </a:outerShdw>
              </a:effectLst>
            </a:endParaRPr>
          </a:p>
          <a:p>
            <a:pPr algn="l">
              <a:spcBef>
                <a:spcPct val="50000"/>
              </a:spcBef>
              <a:defRPr/>
            </a:pPr>
            <a:endParaRPr lang="es-ES_tradnl" sz="1800" b="0">
              <a:solidFill>
                <a:srgbClr val="FFFF66"/>
              </a:solidFill>
              <a:effectLst>
                <a:outerShdw blurRad="38100" dist="38100" dir="2700000" algn="tl">
                  <a:srgbClr val="000000"/>
                </a:outerShdw>
              </a:effectLst>
            </a:endParaRPr>
          </a:p>
        </p:txBody>
      </p:sp>
      <p:cxnSp>
        <p:nvCxnSpPr>
          <p:cNvPr id="381965" name="AutoShape 13"/>
          <p:cNvCxnSpPr>
            <a:cxnSpLocks noChangeShapeType="1"/>
            <a:stCxn id="381964" idx="2"/>
            <a:endCxn id="381959" idx="0"/>
          </p:cNvCxnSpPr>
          <p:nvPr/>
        </p:nvCxnSpPr>
        <p:spPr bwMode="auto">
          <a:xfrm>
            <a:off x="1790700" y="3946525"/>
            <a:ext cx="2819400" cy="1006475"/>
          </a:xfrm>
          <a:prstGeom prst="straightConnector1">
            <a:avLst/>
          </a:prstGeom>
          <a:noFill/>
          <a:ln w="9525">
            <a:solidFill>
              <a:schemeClr val="accent2"/>
            </a:solidFill>
            <a:round/>
            <a:headEnd/>
            <a:tailEnd type="triangle" w="med" len="med"/>
          </a:ln>
        </p:spPr>
      </p:cxnSp>
      <p:cxnSp>
        <p:nvCxnSpPr>
          <p:cNvPr id="381966" name="AutoShape 14"/>
          <p:cNvCxnSpPr>
            <a:cxnSpLocks noChangeShapeType="1"/>
            <a:stCxn id="381957" idx="2"/>
            <a:endCxn id="381959" idx="0"/>
          </p:cNvCxnSpPr>
          <p:nvPr/>
        </p:nvCxnSpPr>
        <p:spPr bwMode="auto">
          <a:xfrm flipH="1">
            <a:off x="4610100" y="3838575"/>
            <a:ext cx="3009900" cy="1114425"/>
          </a:xfrm>
          <a:prstGeom prst="straightConnector1">
            <a:avLst/>
          </a:prstGeom>
          <a:noFill/>
          <a:ln w="9525">
            <a:solidFill>
              <a:schemeClr val="accent2"/>
            </a:solidFill>
            <a:round/>
            <a:headEnd/>
            <a:tailEnd type="triangle" w="med" len="med"/>
          </a:ln>
        </p:spPr>
      </p:cxn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381956"/>
                                        </p:tgtEl>
                                        <p:attrNameLst>
                                          <p:attrName>style.visibility</p:attrName>
                                        </p:attrNameLst>
                                      </p:cBhvr>
                                      <p:to>
                                        <p:strVal val="visible"/>
                                      </p:to>
                                    </p:set>
                                    <p:anim calcmode="lin" valueType="num">
                                      <p:cBhvr>
                                        <p:cTn id="7" dur="500" fill="hold"/>
                                        <p:tgtEl>
                                          <p:spTgt spid="381956"/>
                                        </p:tgtEl>
                                        <p:attrNameLst>
                                          <p:attrName>ppt_w</p:attrName>
                                        </p:attrNameLst>
                                      </p:cBhvr>
                                      <p:tavLst>
                                        <p:tav tm="0">
                                          <p:val>
                                            <p:fltVal val="0"/>
                                          </p:val>
                                        </p:tav>
                                        <p:tav tm="100000">
                                          <p:val>
                                            <p:strVal val="#ppt_w"/>
                                          </p:val>
                                        </p:tav>
                                      </p:tavLst>
                                    </p:anim>
                                    <p:anim calcmode="lin" valueType="num">
                                      <p:cBhvr>
                                        <p:cTn id="8" dur="500" fill="hold"/>
                                        <p:tgtEl>
                                          <p:spTgt spid="381956"/>
                                        </p:tgtEl>
                                        <p:attrNameLst>
                                          <p:attrName>ppt_h</p:attrName>
                                        </p:attrNameLst>
                                      </p:cBhvr>
                                      <p:tavLst>
                                        <p:tav tm="0">
                                          <p:val>
                                            <p:fltVal val="0"/>
                                          </p:val>
                                        </p:tav>
                                        <p:tav tm="100000">
                                          <p:val>
                                            <p:strVal val="#ppt_h"/>
                                          </p:val>
                                        </p:tav>
                                      </p:tavLst>
                                    </p:anim>
                                    <p:anim calcmode="lin" valueType="num">
                                      <p:cBhvr>
                                        <p:cTn id="9" dur="500" fill="hold"/>
                                        <p:tgtEl>
                                          <p:spTgt spid="381956"/>
                                        </p:tgtEl>
                                        <p:attrNameLst>
                                          <p:attrName>ppt_x</p:attrName>
                                        </p:attrNameLst>
                                      </p:cBhvr>
                                      <p:tavLst>
                                        <p:tav tm="0">
                                          <p:val>
                                            <p:fltVal val="0.5"/>
                                          </p:val>
                                        </p:tav>
                                        <p:tav tm="100000">
                                          <p:val>
                                            <p:strVal val="#ppt_x"/>
                                          </p:val>
                                        </p:tav>
                                      </p:tavLst>
                                    </p:anim>
                                    <p:anim calcmode="lin" valueType="num">
                                      <p:cBhvr>
                                        <p:cTn id="10" dur="500" fill="hold"/>
                                        <p:tgtEl>
                                          <p:spTgt spid="381956"/>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7" presetClass="entr" presetSubtype="1" fill="hold" nodeType="afterEffect">
                                  <p:stCondLst>
                                    <p:cond delay="1000"/>
                                  </p:stCondLst>
                                  <p:childTnLst>
                                    <p:set>
                                      <p:cBhvr>
                                        <p:cTn id="13" dur="1" fill="hold">
                                          <p:stCondLst>
                                            <p:cond delay="0"/>
                                          </p:stCondLst>
                                        </p:cTn>
                                        <p:tgtEl>
                                          <p:spTgt spid="381961"/>
                                        </p:tgtEl>
                                        <p:attrNameLst>
                                          <p:attrName>style.visibility</p:attrName>
                                        </p:attrNameLst>
                                      </p:cBhvr>
                                      <p:to>
                                        <p:strVal val="visible"/>
                                      </p:to>
                                    </p:set>
                                    <p:anim calcmode="lin" valueType="num">
                                      <p:cBhvr>
                                        <p:cTn id="14" dur="500" fill="hold"/>
                                        <p:tgtEl>
                                          <p:spTgt spid="381961"/>
                                        </p:tgtEl>
                                        <p:attrNameLst>
                                          <p:attrName>ppt_x</p:attrName>
                                        </p:attrNameLst>
                                      </p:cBhvr>
                                      <p:tavLst>
                                        <p:tav tm="0">
                                          <p:val>
                                            <p:strVal val="#ppt_x"/>
                                          </p:val>
                                        </p:tav>
                                        <p:tav tm="100000">
                                          <p:val>
                                            <p:strVal val="#ppt_x"/>
                                          </p:val>
                                        </p:tav>
                                      </p:tavLst>
                                    </p:anim>
                                    <p:anim calcmode="lin" valueType="num">
                                      <p:cBhvr>
                                        <p:cTn id="15" dur="500" fill="hold"/>
                                        <p:tgtEl>
                                          <p:spTgt spid="381961"/>
                                        </p:tgtEl>
                                        <p:attrNameLst>
                                          <p:attrName>ppt_y</p:attrName>
                                        </p:attrNameLst>
                                      </p:cBhvr>
                                      <p:tavLst>
                                        <p:tav tm="0">
                                          <p:val>
                                            <p:strVal val="#ppt_y-#ppt_h/2"/>
                                          </p:val>
                                        </p:tav>
                                        <p:tav tm="100000">
                                          <p:val>
                                            <p:strVal val="#ppt_y"/>
                                          </p:val>
                                        </p:tav>
                                      </p:tavLst>
                                    </p:anim>
                                    <p:anim calcmode="lin" valueType="num">
                                      <p:cBhvr>
                                        <p:cTn id="16" dur="500" fill="hold"/>
                                        <p:tgtEl>
                                          <p:spTgt spid="381961"/>
                                        </p:tgtEl>
                                        <p:attrNameLst>
                                          <p:attrName>ppt_w</p:attrName>
                                        </p:attrNameLst>
                                      </p:cBhvr>
                                      <p:tavLst>
                                        <p:tav tm="0">
                                          <p:val>
                                            <p:strVal val="#ppt_w"/>
                                          </p:val>
                                        </p:tav>
                                        <p:tav tm="100000">
                                          <p:val>
                                            <p:strVal val="#ppt_w"/>
                                          </p:val>
                                        </p:tav>
                                      </p:tavLst>
                                    </p:anim>
                                    <p:anim calcmode="lin" valueType="num">
                                      <p:cBhvr>
                                        <p:cTn id="17" dur="500" fill="hold"/>
                                        <p:tgtEl>
                                          <p:spTgt spid="381961"/>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17" presetClass="entr" presetSubtype="1" fill="hold" grpId="0" nodeType="afterEffect">
                                  <p:stCondLst>
                                    <p:cond delay="1000"/>
                                  </p:stCondLst>
                                  <p:childTnLst>
                                    <p:set>
                                      <p:cBhvr>
                                        <p:cTn id="20" dur="1" fill="hold">
                                          <p:stCondLst>
                                            <p:cond delay="0"/>
                                          </p:stCondLst>
                                        </p:cTn>
                                        <p:tgtEl>
                                          <p:spTgt spid="381964"/>
                                        </p:tgtEl>
                                        <p:attrNameLst>
                                          <p:attrName>style.visibility</p:attrName>
                                        </p:attrNameLst>
                                      </p:cBhvr>
                                      <p:to>
                                        <p:strVal val="visible"/>
                                      </p:to>
                                    </p:set>
                                    <p:anim calcmode="lin" valueType="num">
                                      <p:cBhvr>
                                        <p:cTn id="21" dur="500" fill="hold"/>
                                        <p:tgtEl>
                                          <p:spTgt spid="381964"/>
                                        </p:tgtEl>
                                        <p:attrNameLst>
                                          <p:attrName>ppt_x</p:attrName>
                                        </p:attrNameLst>
                                      </p:cBhvr>
                                      <p:tavLst>
                                        <p:tav tm="0">
                                          <p:val>
                                            <p:strVal val="#ppt_x"/>
                                          </p:val>
                                        </p:tav>
                                        <p:tav tm="100000">
                                          <p:val>
                                            <p:strVal val="#ppt_x"/>
                                          </p:val>
                                        </p:tav>
                                      </p:tavLst>
                                    </p:anim>
                                    <p:anim calcmode="lin" valueType="num">
                                      <p:cBhvr>
                                        <p:cTn id="22" dur="500" fill="hold"/>
                                        <p:tgtEl>
                                          <p:spTgt spid="381964"/>
                                        </p:tgtEl>
                                        <p:attrNameLst>
                                          <p:attrName>ppt_y</p:attrName>
                                        </p:attrNameLst>
                                      </p:cBhvr>
                                      <p:tavLst>
                                        <p:tav tm="0">
                                          <p:val>
                                            <p:strVal val="#ppt_y-#ppt_h/2"/>
                                          </p:val>
                                        </p:tav>
                                        <p:tav tm="100000">
                                          <p:val>
                                            <p:strVal val="#ppt_y"/>
                                          </p:val>
                                        </p:tav>
                                      </p:tavLst>
                                    </p:anim>
                                    <p:anim calcmode="lin" valueType="num">
                                      <p:cBhvr>
                                        <p:cTn id="23" dur="500" fill="hold"/>
                                        <p:tgtEl>
                                          <p:spTgt spid="381964"/>
                                        </p:tgtEl>
                                        <p:attrNameLst>
                                          <p:attrName>ppt_w</p:attrName>
                                        </p:attrNameLst>
                                      </p:cBhvr>
                                      <p:tavLst>
                                        <p:tav tm="0">
                                          <p:val>
                                            <p:strVal val="#ppt_w"/>
                                          </p:val>
                                        </p:tav>
                                        <p:tav tm="100000">
                                          <p:val>
                                            <p:strVal val="#ppt_w"/>
                                          </p:val>
                                        </p:tav>
                                      </p:tavLst>
                                    </p:anim>
                                    <p:anim calcmode="lin" valueType="num">
                                      <p:cBhvr>
                                        <p:cTn id="24" dur="500" fill="hold"/>
                                        <p:tgtEl>
                                          <p:spTgt spid="381964"/>
                                        </p:tgtEl>
                                        <p:attrNameLst>
                                          <p:attrName>ppt_h</p:attrName>
                                        </p:attrNameLst>
                                      </p:cBhvr>
                                      <p:tavLst>
                                        <p:tav tm="0">
                                          <p:val>
                                            <p:fltVal val="0"/>
                                          </p:val>
                                        </p:tav>
                                        <p:tav tm="100000">
                                          <p:val>
                                            <p:strVal val="#ppt_h"/>
                                          </p:val>
                                        </p:tav>
                                      </p:tavLst>
                                    </p:anim>
                                  </p:childTnLst>
                                </p:cTn>
                              </p:par>
                            </p:childTnLst>
                          </p:cTn>
                        </p:par>
                        <p:par>
                          <p:cTn id="25" fill="hold">
                            <p:stCondLst>
                              <p:cond delay="3500"/>
                            </p:stCondLst>
                            <p:childTnLst>
                              <p:par>
                                <p:cTn id="26" presetID="17" presetClass="entr" presetSubtype="1" fill="hold" nodeType="afterEffect">
                                  <p:stCondLst>
                                    <p:cond delay="1000"/>
                                  </p:stCondLst>
                                  <p:childTnLst>
                                    <p:set>
                                      <p:cBhvr>
                                        <p:cTn id="27" dur="1" fill="hold">
                                          <p:stCondLst>
                                            <p:cond delay="0"/>
                                          </p:stCondLst>
                                        </p:cTn>
                                        <p:tgtEl>
                                          <p:spTgt spid="381962"/>
                                        </p:tgtEl>
                                        <p:attrNameLst>
                                          <p:attrName>style.visibility</p:attrName>
                                        </p:attrNameLst>
                                      </p:cBhvr>
                                      <p:to>
                                        <p:strVal val="visible"/>
                                      </p:to>
                                    </p:set>
                                    <p:anim calcmode="lin" valueType="num">
                                      <p:cBhvr>
                                        <p:cTn id="28" dur="500" fill="hold"/>
                                        <p:tgtEl>
                                          <p:spTgt spid="381962"/>
                                        </p:tgtEl>
                                        <p:attrNameLst>
                                          <p:attrName>ppt_x</p:attrName>
                                        </p:attrNameLst>
                                      </p:cBhvr>
                                      <p:tavLst>
                                        <p:tav tm="0">
                                          <p:val>
                                            <p:strVal val="#ppt_x"/>
                                          </p:val>
                                        </p:tav>
                                        <p:tav tm="100000">
                                          <p:val>
                                            <p:strVal val="#ppt_x"/>
                                          </p:val>
                                        </p:tav>
                                      </p:tavLst>
                                    </p:anim>
                                    <p:anim calcmode="lin" valueType="num">
                                      <p:cBhvr>
                                        <p:cTn id="29" dur="500" fill="hold"/>
                                        <p:tgtEl>
                                          <p:spTgt spid="381962"/>
                                        </p:tgtEl>
                                        <p:attrNameLst>
                                          <p:attrName>ppt_y</p:attrName>
                                        </p:attrNameLst>
                                      </p:cBhvr>
                                      <p:tavLst>
                                        <p:tav tm="0">
                                          <p:val>
                                            <p:strVal val="#ppt_y-#ppt_h/2"/>
                                          </p:val>
                                        </p:tav>
                                        <p:tav tm="100000">
                                          <p:val>
                                            <p:strVal val="#ppt_y"/>
                                          </p:val>
                                        </p:tav>
                                      </p:tavLst>
                                    </p:anim>
                                    <p:anim calcmode="lin" valueType="num">
                                      <p:cBhvr>
                                        <p:cTn id="30" dur="500" fill="hold"/>
                                        <p:tgtEl>
                                          <p:spTgt spid="381962"/>
                                        </p:tgtEl>
                                        <p:attrNameLst>
                                          <p:attrName>ppt_w</p:attrName>
                                        </p:attrNameLst>
                                      </p:cBhvr>
                                      <p:tavLst>
                                        <p:tav tm="0">
                                          <p:val>
                                            <p:strVal val="#ppt_w"/>
                                          </p:val>
                                        </p:tav>
                                        <p:tav tm="100000">
                                          <p:val>
                                            <p:strVal val="#ppt_w"/>
                                          </p:val>
                                        </p:tav>
                                      </p:tavLst>
                                    </p:anim>
                                    <p:anim calcmode="lin" valueType="num">
                                      <p:cBhvr>
                                        <p:cTn id="31" dur="500" fill="hold"/>
                                        <p:tgtEl>
                                          <p:spTgt spid="381962"/>
                                        </p:tgtEl>
                                        <p:attrNameLst>
                                          <p:attrName>ppt_h</p:attrName>
                                        </p:attrNameLst>
                                      </p:cBhvr>
                                      <p:tavLst>
                                        <p:tav tm="0">
                                          <p:val>
                                            <p:fltVal val="0"/>
                                          </p:val>
                                        </p:tav>
                                        <p:tav tm="100000">
                                          <p:val>
                                            <p:strVal val="#ppt_h"/>
                                          </p:val>
                                        </p:tav>
                                      </p:tavLst>
                                    </p:anim>
                                  </p:childTnLst>
                                </p:cTn>
                              </p:par>
                            </p:childTnLst>
                          </p:cTn>
                        </p:par>
                        <p:par>
                          <p:cTn id="32" fill="hold">
                            <p:stCondLst>
                              <p:cond delay="5000"/>
                            </p:stCondLst>
                            <p:childTnLst>
                              <p:par>
                                <p:cTn id="33" presetID="17" presetClass="entr" presetSubtype="1" fill="hold" grpId="0" nodeType="afterEffect">
                                  <p:stCondLst>
                                    <p:cond delay="1000"/>
                                  </p:stCondLst>
                                  <p:childTnLst>
                                    <p:set>
                                      <p:cBhvr>
                                        <p:cTn id="34" dur="1" fill="hold">
                                          <p:stCondLst>
                                            <p:cond delay="0"/>
                                          </p:stCondLst>
                                        </p:cTn>
                                        <p:tgtEl>
                                          <p:spTgt spid="381958"/>
                                        </p:tgtEl>
                                        <p:attrNameLst>
                                          <p:attrName>style.visibility</p:attrName>
                                        </p:attrNameLst>
                                      </p:cBhvr>
                                      <p:to>
                                        <p:strVal val="visible"/>
                                      </p:to>
                                    </p:set>
                                    <p:anim calcmode="lin" valueType="num">
                                      <p:cBhvr>
                                        <p:cTn id="35" dur="500" fill="hold"/>
                                        <p:tgtEl>
                                          <p:spTgt spid="381958"/>
                                        </p:tgtEl>
                                        <p:attrNameLst>
                                          <p:attrName>ppt_x</p:attrName>
                                        </p:attrNameLst>
                                      </p:cBhvr>
                                      <p:tavLst>
                                        <p:tav tm="0">
                                          <p:val>
                                            <p:strVal val="#ppt_x"/>
                                          </p:val>
                                        </p:tav>
                                        <p:tav tm="100000">
                                          <p:val>
                                            <p:strVal val="#ppt_x"/>
                                          </p:val>
                                        </p:tav>
                                      </p:tavLst>
                                    </p:anim>
                                    <p:anim calcmode="lin" valueType="num">
                                      <p:cBhvr>
                                        <p:cTn id="36" dur="500" fill="hold"/>
                                        <p:tgtEl>
                                          <p:spTgt spid="381958"/>
                                        </p:tgtEl>
                                        <p:attrNameLst>
                                          <p:attrName>ppt_y</p:attrName>
                                        </p:attrNameLst>
                                      </p:cBhvr>
                                      <p:tavLst>
                                        <p:tav tm="0">
                                          <p:val>
                                            <p:strVal val="#ppt_y-#ppt_h/2"/>
                                          </p:val>
                                        </p:tav>
                                        <p:tav tm="100000">
                                          <p:val>
                                            <p:strVal val="#ppt_y"/>
                                          </p:val>
                                        </p:tav>
                                      </p:tavLst>
                                    </p:anim>
                                    <p:anim calcmode="lin" valueType="num">
                                      <p:cBhvr>
                                        <p:cTn id="37" dur="500" fill="hold"/>
                                        <p:tgtEl>
                                          <p:spTgt spid="381958"/>
                                        </p:tgtEl>
                                        <p:attrNameLst>
                                          <p:attrName>ppt_w</p:attrName>
                                        </p:attrNameLst>
                                      </p:cBhvr>
                                      <p:tavLst>
                                        <p:tav tm="0">
                                          <p:val>
                                            <p:strVal val="#ppt_w"/>
                                          </p:val>
                                        </p:tav>
                                        <p:tav tm="100000">
                                          <p:val>
                                            <p:strVal val="#ppt_w"/>
                                          </p:val>
                                        </p:tav>
                                      </p:tavLst>
                                    </p:anim>
                                    <p:anim calcmode="lin" valueType="num">
                                      <p:cBhvr>
                                        <p:cTn id="38" dur="500" fill="hold"/>
                                        <p:tgtEl>
                                          <p:spTgt spid="381958"/>
                                        </p:tgtEl>
                                        <p:attrNameLst>
                                          <p:attrName>ppt_h</p:attrName>
                                        </p:attrNameLst>
                                      </p:cBhvr>
                                      <p:tavLst>
                                        <p:tav tm="0">
                                          <p:val>
                                            <p:fltVal val="0"/>
                                          </p:val>
                                        </p:tav>
                                        <p:tav tm="100000">
                                          <p:val>
                                            <p:strVal val="#ppt_h"/>
                                          </p:val>
                                        </p:tav>
                                      </p:tavLst>
                                    </p:anim>
                                  </p:childTnLst>
                                </p:cTn>
                              </p:par>
                            </p:childTnLst>
                          </p:cTn>
                        </p:par>
                        <p:par>
                          <p:cTn id="39" fill="hold">
                            <p:stCondLst>
                              <p:cond delay="6500"/>
                            </p:stCondLst>
                            <p:childTnLst>
                              <p:par>
                                <p:cTn id="40" presetID="17" presetClass="entr" presetSubtype="1" fill="hold" nodeType="afterEffect">
                                  <p:stCondLst>
                                    <p:cond delay="1000"/>
                                  </p:stCondLst>
                                  <p:childTnLst>
                                    <p:set>
                                      <p:cBhvr>
                                        <p:cTn id="41" dur="1" fill="hold">
                                          <p:stCondLst>
                                            <p:cond delay="0"/>
                                          </p:stCondLst>
                                        </p:cTn>
                                        <p:tgtEl>
                                          <p:spTgt spid="381960"/>
                                        </p:tgtEl>
                                        <p:attrNameLst>
                                          <p:attrName>style.visibility</p:attrName>
                                        </p:attrNameLst>
                                      </p:cBhvr>
                                      <p:to>
                                        <p:strVal val="visible"/>
                                      </p:to>
                                    </p:set>
                                    <p:anim calcmode="lin" valueType="num">
                                      <p:cBhvr>
                                        <p:cTn id="42" dur="500" fill="hold"/>
                                        <p:tgtEl>
                                          <p:spTgt spid="381960"/>
                                        </p:tgtEl>
                                        <p:attrNameLst>
                                          <p:attrName>ppt_x</p:attrName>
                                        </p:attrNameLst>
                                      </p:cBhvr>
                                      <p:tavLst>
                                        <p:tav tm="0">
                                          <p:val>
                                            <p:strVal val="#ppt_x"/>
                                          </p:val>
                                        </p:tav>
                                        <p:tav tm="100000">
                                          <p:val>
                                            <p:strVal val="#ppt_x"/>
                                          </p:val>
                                        </p:tav>
                                      </p:tavLst>
                                    </p:anim>
                                    <p:anim calcmode="lin" valueType="num">
                                      <p:cBhvr>
                                        <p:cTn id="43" dur="500" fill="hold"/>
                                        <p:tgtEl>
                                          <p:spTgt spid="381960"/>
                                        </p:tgtEl>
                                        <p:attrNameLst>
                                          <p:attrName>ppt_y</p:attrName>
                                        </p:attrNameLst>
                                      </p:cBhvr>
                                      <p:tavLst>
                                        <p:tav tm="0">
                                          <p:val>
                                            <p:strVal val="#ppt_y-#ppt_h/2"/>
                                          </p:val>
                                        </p:tav>
                                        <p:tav tm="100000">
                                          <p:val>
                                            <p:strVal val="#ppt_y"/>
                                          </p:val>
                                        </p:tav>
                                      </p:tavLst>
                                    </p:anim>
                                    <p:anim calcmode="lin" valueType="num">
                                      <p:cBhvr>
                                        <p:cTn id="44" dur="500" fill="hold"/>
                                        <p:tgtEl>
                                          <p:spTgt spid="381960"/>
                                        </p:tgtEl>
                                        <p:attrNameLst>
                                          <p:attrName>ppt_w</p:attrName>
                                        </p:attrNameLst>
                                      </p:cBhvr>
                                      <p:tavLst>
                                        <p:tav tm="0">
                                          <p:val>
                                            <p:strVal val="#ppt_w"/>
                                          </p:val>
                                        </p:tav>
                                        <p:tav tm="100000">
                                          <p:val>
                                            <p:strVal val="#ppt_w"/>
                                          </p:val>
                                        </p:tav>
                                      </p:tavLst>
                                    </p:anim>
                                    <p:anim calcmode="lin" valueType="num">
                                      <p:cBhvr>
                                        <p:cTn id="45" dur="500" fill="hold"/>
                                        <p:tgtEl>
                                          <p:spTgt spid="381960"/>
                                        </p:tgtEl>
                                        <p:attrNameLst>
                                          <p:attrName>ppt_h</p:attrName>
                                        </p:attrNameLst>
                                      </p:cBhvr>
                                      <p:tavLst>
                                        <p:tav tm="0">
                                          <p:val>
                                            <p:fltVal val="0"/>
                                          </p:val>
                                        </p:tav>
                                        <p:tav tm="100000">
                                          <p:val>
                                            <p:strVal val="#ppt_h"/>
                                          </p:val>
                                        </p:tav>
                                      </p:tavLst>
                                    </p:anim>
                                  </p:childTnLst>
                                </p:cTn>
                              </p:par>
                            </p:childTnLst>
                          </p:cTn>
                        </p:par>
                        <p:par>
                          <p:cTn id="46" fill="hold">
                            <p:stCondLst>
                              <p:cond delay="8000"/>
                            </p:stCondLst>
                            <p:childTnLst>
                              <p:par>
                                <p:cTn id="47" presetID="17" presetClass="entr" presetSubtype="1" fill="hold" grpId="0" nodeType="afterEffect">
                                  <p:stCondLst>
                                    <p:cond delay="1000"/>
                                  </p:stCondLst>
                                  <p:childTnLst>
                                    <p:set>
                                      <p:cBhvr>
                                        <p:cTn id="48" dur="1" fill="hold">
                                          <p:stCondLst>
                                            <p:cond delay="0"/>
                                          </p:stCondLst>
                                        </p:cTn>
                                        <p:tgtEl>
                                          <p:spTgt spid="381957"/>
                                        </p:tgtEl>
                                        <p:attrNameLst>
                                          <p:attrName>style.visibility</p:attrName>
                                        </p:attrNameLst>
                                      </p:cBhvr>
                                      <p:to>
                                        <p:strVal val="visible"/>
                                      </p:to>
                                    </p:set>
                                    <p:anim calcmode="lin" valueType="num">
                                      <p:cBhvr>
                                        <p:cTn id="49" dur="500" fill="hold"/>
                                        <p:tgtEl>
                                          <p:spTgt spid="381957"/>
                                        </p:tgtEl>
                                        <p:attrNameLst>
                                          <p:attrName>ppt_x</p:attrName>
                                        </p:attrNameLst>
                                      </p:cBhvr>
                                      <p:tavLst>
                                        <p:tav tm="0">
                                          <p:val>
                                            <p:strVal val="#ppt_x"/>
                                          </p:val>
                                        </p:tav>
                                        <p:tav tm="100000">
                                          <p:val>
                                            <p:strVal val="#ppt_x"/>
                                          </p:val>
                                        </p:tav>
                                      </p:tavLst>
                                    </p:anim>
                                    <p:anim calcmode="lin" valueType="num">
                                      <p:cBhvr>
                                        <p:cTn id="50" dur="500" fill="hold"/>
                                        <p:tgtEl>
                                          <p:spTgt spid="381957"/>
                                        </p:tgtEl>
                                        <p:attrNameLst>
                                          <p:attrName>ppt_y</p:attrName>
                                        </p:attrNameLst>
                                      </p:cBhvr>
                                      <p:tavLst>
                                        <p:tav tm="0">
                                          <p:val>
                                            <p:strVal val="#ppt_y-#ppt_h/2"/>
                                          </p:val>
                                        </p:tav>
                                        <p:tav tm="100000">
                                          <p:val>
                                            <p:strVal val="#ppt_y"/>
                                          </p:val>
                                        </p:tav>
                                      </p:tavLst>
                                    </p:anim>
                                    <p:anim calcmode="lin" valueType="num">
                                      <p:cBhvr>
                                        <p:cTn id="51" dur="500" fill="hold"/>
                                        <p:tgtEl>
                                          <p:spTgt spid="381957"/>
                                        </p:tgtEl>
                                        <p:attrNameLst>
                                          <p:attrName>ppt_w</p:attrName>
                                        </p:attrNameLst>
                                      </p:cBhvr>
                                      <p:tavLst>
                                        <p:tav tm="0">
                                          <p:val>
                                            <p:strVal val="#ppt_w"/>
                                          </p:val>
                                        </p:tav>
                                        <p:tav tm="100000">
                                          <p:val>
                                            <p:strVal val="#ppt_w"/>
                                          </p:val>
                                        </p:tav>
                                      </p:tavLst>
                                    </p:anim>
                                    <p:anim calcmode="lin" valueType="num">
                                      <p:cBhvr>
                                        <p:cTn id="52" dur="500" fill="hold"/>
                                        <p:tgtEl>
                                          <p:spTgt spid="381957"/>
                                        </p:tgtEl>
                                        <p:attrNameLst>
                                          <p:attrName>ppt_h</p:attrName>
                                        </p:attrNameLst>
                                      </p:cBhvr>
                                      <p:tavLst>
                                        <p:tav tm="0">
                                          <p:val>
                                            <p:fltVal val="0"/>
                                          </p:val>
                                        </p:tav>
                                        <p:tav tm="100000">
                                          <p:val>
                                            <p:strVal val="#ppt_h"/>
                                          </p:val>
                                        </p:tav>
                                      </p:tavLst>
                                    </p:anim>
                                  </p:childTnLst>
                                </p:cTn>
                              </p:par>
                            </p:childTnLst>
                          </p:cTn>
                        </p:par>
                        <p:par>
                          <p:cTn id="53" fill="hold">
                            <p:stCondLst>
                              <p:cond delay="9500"/>
                            </p:stCondLst>
                            <p:childTnLst>
                              <p:par>
                                <p:cTn id="54" presetID="17" presetClass="entr" presetSubtype="1" fill="hold" nodeType="afterEffect">
                                  <p:stCondLst>
                                    <p:cond delay="1000"/>
                                  </p:stCondLst>
                                  <p:childTnLst>
                                    <p:set>
                                      <p:cBhvr>
                                        <p:cTn id="55" dur="1" fill="hold">
                                          <p:stCondLst>
                                            <p:cond delay="0"/>
                                          </p:stCondLst>
                                        </p:cTn>
                                        <p:tgtEl>
                                          <p:spTgt spid="381965"/>
                                        </p:tgtEl>
                                        <p:attrNameLst>
                                          <p:attrName>style.visibility</p:attrName>
                                        </p:attrNameLst>
                                      </p:cBhvr>
                                      <p:to>
                                        <p:strVal val="visible"/>
                                      </p:to>
                                    </p:set>
                                    <p:anim calcmode="lin" valueType="num">
                                      <p:cBhvr>
                                        <p:cTn id="56" dur="500" fill="hold"/>
                                        <p:tgtEl>
                                          <p:spTgt spid="381965"/>
                                        </p:tgtEl>
                                        <p:attrNameLst>
                                          <p:attrName>ppt_x</p:attrName>
                                        </p:attrNameLst>
                                      </p:cBhvr>
                                      <p:tavLst>
                                        <p:tav tm="0">
                                          <p:val>
                                            <p:strVal val="#ppt_x"/>
                                          </p:val>
                                        </p:tav>
                                        <p:tav tm="100000">
                                          <p:val>
                                            <p:strVal val="#ppt_x"/>
                                          </p:val>
                                        </p:tav>
                                      </p:tavLst>
                                    </p:anim>
                                    <p:anim calcmode="lin" valueType="num">
                                      <p:cBhvr>
                                        <p:cTn id="57" dur="500" fill="hold"/>
                                        <p:tgtEl>
                                          <p:spTgt spid="381965"/>
                                        </p:tgtEl>
                                        <p:attrNameLst>
                                          <p:attrName>ppt_y</p:attrName>
                                        </p:attrNameLst>
                                      </p:cBhvr>
                                      <p:tavLst>
                                        <p:tav tm="0">
                                          <p:val>
                                            <p:strVal val="#ppt_y-#ppt_h/2"/>
                                          </p:val>
                                        </p:tav>
                                        <p:tav tm="100000">
                                          <p:val>
                                            <p:strVal val="#ppt_y"/>
                                          </p:val>
                                        </p:tav>
                                      </p:tavLst>
                                    </p:anim>
                                    <p:anim calcmode="lin" valueType="num">
                                      <p:cBhvr>
                                        <p:cTn id="58" dur="500" fill="hold"/>
                                        <p:tgtEl>
                                          <p:spTgt spid="381965"/>
                                        </p:tgtEl>
                                        <p:attrNameLst>
                                          <p:attrName>ppt_w</p:attrName>
                                        </p:attrNameLst>
                                      </p:cBhvr>
                                      <p:tavLst>
                                        <p:tav tm="0">
                                          <p:val>
                                            <p:strVal val="#ppt_w"/>
                                          </p:val>
                                        </p:tav>
                                        <p:tav tm="100000">
                                          <p:val>
                                            <p:strVal val="#ppt_w"/>
                                          </p:val>
                                        </p:tav>
                                      </p:tavLst>
                                    </p:anim>
                                    <p:anim calcmode="lin" valueType="num">
                                      <p:cBhvr>
                                        <p:cTn id="59" dur="500" fill="hold"/>
                                        <p:tgtEl>
                                          <p:spTgt spid="381965"/>
                                        </p:tgtEl>
                                        <p:attrNameLst>
                                          <p:attrName>ppt_h</p:attrName>
                                        </p:attrNameLst>
                                      </p:cBhvr>
                                      <p:tavLst>
                                        <p:tav tm="0">
                                          <p:val>
                                            <p:fltVal val="0"/>
                                          </p:val>
                                        </p:tav>
                                        <p:tav tm="100000">
                                          <p:val>
                                            <p:strVal val="#ppt_h"/>
                                          </p:val>
                                        </p:tav>
                                      </p:tavLst>
                                    </p:anim>
                                  </p:childTnLst>
                                </p:cTn>
                              </p:par>
                            </p:childTnLst>
                          </p:cTn>
                        </p:par>
                        <p:par>
                          <p:cTn id="60" fill="hold">
                            <p:stCondLst>
                              <p:cond delay="11000"/>
                            </p:stCondLst>
                            <p:childTnLst>
                              <p:par>
                                <p:cTn id="61" presetID="17" presetClass="entr" presetSubtype="1" fill="hold" nodeType="afterEffect">
                                  <p:stCondLst>
                                    <p:cond delay="1000"/>
                                  </p:stCondLst>
                                  <p:childTnLst>
                                    <p:set>
                                      <p:cBhvr>
                                        <p:cTn id="62" dur="1" fill="hold">
                                          <p:stCondLst>
                                            <p:cond delay="0"/>
                                          </p:stCondLst>
                                        </p:cTn>
                                        <p:tgtEl>
                                          <p:spTgt spid="381963"/>
                                        </p:tgtEl>
                                        <p:attrNameLst>
                                          <p:attrName>style.visibility</p:attrName>
                                        </p:attrNameLst>
                                      </p:cBhvr>
                                      <p:to>
                                        <p:strVal val="visible"/>
                                      </p:to>
                                    </p:set>
                                    <p:anim calcmode="lin" valueType="num">
                                      <p:cBhvr>
                                        <p:cTn id="63" dur="500" fill="hold"/>
                                        <p:tgtEl>
                                          <p:spTgt spid="381963"/>
                                        </p:tgtEl>
                                        <p:attrNameLst>
                                          <p:attrName>ppt_x</p:attrName>
                                        </p:attrNameLst>
                                      </p:cBhvr>
                                      <p:tavLst>
                                        <p:tav tm="0">
                                          <p:val>
                                            <p:strVal val="#ppt_x"/>
                                          </p:val>
                                        </p:tav>
                                        <p:tav tm="100000">
                                          <p:val>
                                            <p:strVal val="#ppt_x"/>
                                          </p:val>
                                        </p:tav>
                                      </p:tavLst>
                                    </p:anim>
                                    <p:anim calcmode="lin" valueType="num">
                                      <p:cBhvr>
                                        <p:cTn id="64" dur="500" fill="hold"/>
                                        <p:tgtEl>
                                          <p:spTgt spid="381963"/>
                                        </p:tgtEl>
                                        <p:attrNameLst>
                                          <p:attrName>ppt_y</p:attrName>
                                        </p:attrNameLst>
                                      </p:cBhvr>
                                      <p:tavLst>
                                        <p:tav tm="0">
                                          <p:val>
                                            <p:strVal val="#ppt_y-#ppt_h/2"/>
                                          </p:val>
                                        </p:tav>
                                        <p:tav tm="100000">
                                          <p:val>
                                            <p:strVal val="#ppt_y"/>
                                          </p:val>
                                        </p:tav>
                                      </p:tavLst>
                                    </p:anim>
                                    <p:anim calcmode="lin" valueType="num">
                                      <p:cBhvr>
                                        <p:cTn id="65" dur="500" fill="hold"/>
                                        <p:tgtEl>
                                          <p:spTgt spid="381963"/>
                                        </p:tgtEl>
                                        <p:attrNameLst>
                                          <p:attrName>ppt_w</p:attrName>
                                        </p:attrNameLst>
                                      </p:cBhvr>
                                      <p:tavLst>
                                        <p:tav tm="0">
                                          <p:val>
                                            <p:strVal val="#ppt_w"/>
                                          </p:val>
                                        </p:tav>
                                        <p:tav tm="100000">
                                          <p:val>
                                            <p:strVal val="#ppt_w"/>
                                          </p:val>
                                        </p:tav>
                                      </p:tavLst>
                                    </p:anim>
                                    <p:anim calcmode="lin" valueType="num">
                                      <p:cBhvr>
                                        <p:cTn id="66" dur="500" fill="hold"/>
                                        <p:tgtEl>
                                          <p:spTgt spid="381963"/>
                                        </p:tgtEl>
                                        <p:attrNameLst>
                                          <p:attrName>ppt_h</p:attrName>
                                        </p:attrNameLst>
                                      </p:cBhvr>
                                      <p:tavLst>
                                        <p:tav tm="0">
                                          <p:val>
                                            <p:fltVal val="0"/>
                                          </p:val>
                                        </p:tav>
                                        <p:tav tm="100000">
                                          <p:val>
                                            <p:strVal val="#ppt_h"/>
                                          </p:val>
                                        </p:tav>
                                      </p:tavLst>
                                    </p:anim>
                                  </p:childTnLst>
                                </p:cTn>
                              </p:par>
                            </p:childTnLst>
                          </p:cTn>
                        </p:par>
                        <p:par>
                          <p:cTn id="67" fill="hold">
                            <p:stCondLst>
                              <p:cond delay="12500"/>
                            </p:stCondLst>
                            <p:childTnLst>
                              <p:par>
                                <p:cTn id="68" presetID="17" presetClass="entr" presetSubtype="1" fill="hold" nodeType="afterEffect">
                                  <p:stCondLst>
                                    <p:cond delay="1000"/>
                                  </p:stCondLst>
                                  <p:childTnLst>
                                    <p:set>
                                      <p:cBhvr>
                                        <p:cTn id="69" dur="1" fill="hold">
                                          <p:stCondLst>
                                            <p:cond delay="0"/>
                                          </p:stCondLst>
                                        </p:cTn>
                                        <p:tgtEl>
                                          <p:spTgt spid="381966"/>
                                        </p:tgtEl>
                                        <p:attrNameLst>
                                          <p:attrName>style.visibility</p:attrName>
                                        </p:attrNameLst>
                                      </p:cBhvr>
                                      <p:to>
                                        <p:strVal val="visible"/>
                                      </p:to>
                                    </p:set>
                                    <p:anim calcmode="lin" valueType="num">
                                      <p:cBhvr>
                                        <p:cTn id="70" dur="500" fill="hold"/>
                                        <p:tgtEl>
                                          <p:spTgt spid="381966"/>
                                        </p:tgtEl>
                                        <p:attrNameLst>
                                          <p:attrName>ppt_x</p:attrName>
                                        </p:attrNameLst>
                                      </p:cBhvr>
                                      <p:tavLst>
                                        <p:tav tm="0">
                                          <p:val>
                                            <p:strVal val="#ppt_x"/>
                                          </p:val>
                                        </p:tav>
                                        <p:tav tm="100000">
                                          <p:val>
                                            <p:strVal val="#ppt_x"/>
                                          </p:val>
                                        </p:tav>
                                      </p:tavLst>
                                    </p:anim>
                                    <p:anim calcmode="lin" valueType="num">
                                      <p:cBhvr>
                                        <p:cTn id="71" dur="500" fill="hold"/>
                                        <p:tgtEl>
                                          <p:spTgt spid="381966"/>
                                        </p:tgtEl>
                                        <p:attrNameLst>
                                          <p:attrName>ppt_y</p:attrName>
                                        </p:attrNameLst>
                                      </p:cBhvr>
                                      <p:tavLst>
                                        <p:tav tm="0">
                                          <p:val>
                                            <p:strVal val="#ppt_y-#ppt_h/2"/>
                                          </p:val>
                                        </p:tav>
                                        <p:tav tm="100000">
                                          <p:val>
                                            <p:strVal val="#ppt_y"/>
                                          </p:val>
                                        </p:tav>
                                      </p:tavLst>
                                    </p:anim>
                                    <p:anim calcmode="lin" valueType="num">
                                      <p:cBhvr>
                                        <p:cTn id="72" dur="500" fill="hold"/>
                                        <p:tgtEl>
                                          <p:spTgt spid="381966"/>
                                        </p:tgtEl>
                                        <p:attrNameLst>
                                          <p:attrName>ppt_w</p:attrName>
                                        </p:attrNameLst>
                                      </p:cBhvr>
                                      <p:tavLst>
                                        <p:tav tm="0">
                                          <p:val>
                                            <p:strVal val="#ppt_w"/>
                                          </p:val>
                                        </p:tav>
                                        <p:tav tm="100000">
                                          <p:val>
                                            <p:strVal val="#ppt_w"/>
                                          </p:val>
                                        </p:tav>
                                      </p:tavLst>
                                    </p:anim>
                                    <p:anim calcmode="lin" valueType="num">
                                      <p:cBhvr>
                                        <p:cTn id="73" dur="500" fill="hold"/>
                                        <p:tgtEl>
                                          <p:spTgt spid="381966"/>
                                        </p:tgtEl>
                                        <p:attrNameLst>
                                          <p:attrName>ppt_h</p:attrName>
                                        </p:attrNameLst>
                                      </p:cBhvr>
                                      <p:tavLst>
                                        <p:tav tm="0">
                                          <p:val>
                                            <p:fltVal val="0"/>
                                          </p:val>
                                        </p:tav>
                                        <p:tav tm="100000">
                                          <p:val>
                                            <p:strVal val="#ppt_h"/>
                                          </p:val>
                                        </p:tav>
                                      </p:tavLst>
                                    </p:anim>
                                  </p:childTnLst>
                                </p:cTn>
                              </p:par>
                            </p:childTnLst>
                          </p:cTn>
                        </p:par>
                        <p:par>
                          <p:cTn id="74" fill="hold">
                            <p:stCondLst>
                              <p:cond delay="14000"/>
                            </p:stCondLst>
                            <p:childTnLst>
                              <p:par>
                                <p:cTn id="75" presetID="17" presetClass="entr" presetSubtype="1" fill="hold" grpId="0" nodeType="afterEffect">
                                  <p:stCondLst>
                                    <p:cond delay="1000"/>
                                  </p:stCondLst>
                                  <p:childTnLst>
                                    <p:set>
                                      <p:cBhvr>
                                        <p:cTn id="76" dur="1" fill="hold">
                                          <p:stCondLst>
                                            <p:cond delay="0"/>
                                          </p:stCondLst>
                                        </p:cTn>
                                        <p:tgtEl>
                                          <p:spTgt spid="381959"/>
                                        </p:tgtEl>
                                        <p:attrNameLst>
                                          <p:attrName>style.visibility</p:attrName>
                                        </p:attrNameLst>
                                      </p:cBhvr>
                                      <p:to>
                                        <p:strVal val="visible"/>
                                      </p:to>
                                    </p:set>
                                    <p:anim calcmode="lin" valueType="num">
                                      <p:cBhvr>
                                        <p:cTn id="77" dur="500" fill="hold"/>
                                        <p:tgtEl>
                                          <p:spTgt spid="381959"/>
                                        </p:tgtEl>
                                        <p:attrNameLst>
                                          <p:attrName>ppt_x</p:attrName>
                                        </p:attrNameLst>
                                      </p:cBhvr>
                                      <p:tavLst>
                                        <p:tav tm="0">
                                          <p:val>
                                            <p:strVal val="#ppt_x"/>
                                          </p:val>
                                        </p:tav>
                                        <p:tav tm="100000">
                                          <p:val>
                                            <p:strVal val="#ppt_x"/>
                                          </p:val>
                                        </p:tav>
                                      </p:tavLst>
                                    </p:anim>
                                    <p:anim calcmode="lin" valueType="num">
                                      <p:cBhvr>
                                        <p:cTn id="78" dur="500" fill="hold"/>
                                        <p:tgtEl>
                                          <p:spTgt spid="381959"/>
                                        </p:tgtEl>
                                        <p:attrNameLst>
                                          <p:attrName>ppt_y</p:attrName>
                                        </p:attrNameLst>
                                      </p:cBhvr>
                                      <p:tavLst>
                                        <p:tav tm="0">
                                          <p:val>
                                            <p:strVal val="#ppt_y-#ppt_h/2"/>
                                          </p:val>
                                        </p:tav>
                                        <p:tav tm="100000">
                                          <p:val>
                                            <p:strVal val="#ppt_y"/>
                                          </p:val>
                                        </p:tav>
                                      </p:tavLst>
                                    </p:anim>
                                    <p:anim calcmode="lin" valueType="num">
                                      <p:cBhvr>
                                        <p:cTn id="79" dur="500" fill="hold"/>
                                        <p:tgtEl>
                                          <p:spTgt spid="381959"/>
                                        </p:tgtEl>
                                        <p:attrNameLst>
                                          <p:attrName>ppt_w</p:attrName>
                                        </p:attrNameLst>
                                      </p:cBhvr>
                                      <p:tavLst>
                                        <p:tav tm="0">
                                          <p:val>
                                            <p:strVal val="#ppt_w"/>
                                          </p:val>
                                        </p:tav>
                                        <p:tav tm="100000">
                                          <p:val>
                                            <p:strVal val="#ppt_w"/>
                                          </p:val>
                                        </p:tav>
                                      </p:tavLst>
                                    </p:anim>
                                    <p:anim calcmode="lin" valueType="num">
                                      <p:cBhvr>
                                        <p:cTn id="80" dur="500" fill="hold"/>
                                        <p:tgtEl>
                                          <p:spTgt spid="3819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956" grpId="0" animBg="1" autoUpdateAnimBg="0"/>
      <p:bldP spid="381957" grpId="0" animBg="1" autoUpdateAnimBg="0"/>
      <p:bldP spid="381958" grpId="0" animBg="1" autoUpdateAnimBg="0"/>
      <p:bldP spid="381959" grpId="0" animBg="1" autoUpdateAnimBg="0"/>
      <p:bldP spid="381964"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9" name="Rectangle 3"/>
          <p:cNvSpPr>
            <a:spLocks noChangeArrowheads="1"/>
          </p:cNvSpPr>
          <p:nvPr/>
        </p:nvSpPr>
        <p:spPr bwMode="auto">
          <a:xfrm>
            <a:off x="457200" y="3352800"/>
            <a:ext cx="8686800" cy="2971800"/>
          </a:xfrm>
          <a:prstGeom prst="rect">
            <a:avLst/>
          </a:prstGeom>
          <a:noFill/>
          <a:ln w="9525">
            <a:noFill/>
            <a:miter lim="800000"/>
            <a:headEnd/>
            <a:tailEnd/>
          </a:ln>
          <a:effectLst/>
        </p:spPr>
        <p:txBody>
          <a:bodyPr wrap="none" lIns="92075" tIns="46038" rIns="92075" bIns="46038" anchor="b"/>
          <a:lstStyle/>
          <a:p>
            <a:pPr marL="838200" indent="-838200" algn="l">
              <a:defRPr/>
            </a:pPr>
            <a:r>
              <a:rPr lang="es-ES_tradnl" sz="2400" b="0">
                <a:solidFill>
                  <a:srgbClr val="FFFF66"/>
                </a:solidFill>
                <a:effectLst>
                  <a:outerShdw blurRad="38100" dist="38100" dir="2700000" algn="tl">
                    <a:srgbClr val="000000"/>
                  </a:outerShdw>
                </a:effectLst>
              </a:rPr>
              <a:t/>
            </a:r>
            <a:br>
              <a:rPr lang="es-ES_tradnl" sz="2400" b="0">
                <a:solidFill>
                  <a:srgbClr val="FFFF66"/>
                </a:solidFill>
                <a:effectLst>
                  <a:outerShdw blurRad="38100" dist="38100" dir="2700000" algn="tl">
                    <a:srgbClr val="000000"/>
                  </a:outerShdw>
                </a:effectLst>
              </a:rPr>
            </a:br>
            <a:endParaRPr lang="es-ES" sz="2400" b="0">
              <a:solidFill>
                <a:srgbClr val="FFFF66"/>
              </a:solidFill>
              <a:effectLst>
                <a:outerShdw blurRad="38100" dist="38100" dir="2700000" algn="tl">
                  <a:srgbClr val="000000"/>
                </a:outerShdw>
              </a:effectLst>
            </a:endParaRPr>
          </a:p>
        </p:txBody>
      </p:sp>
      <p:sp>
        <p:nvSpPr>
          <p:cNvPr id="37891" name="Line 4"/>
          <p:cNvSpPr>
            <a:spLocks noChangeShapeType="1"/>
          </p:cNvSpPr>
          <p:nvPr/>
        </p:nvSpPr>
        <p:spPr bwMode="auto">
          <a:xfrm>
            <a:off x="3773488" y="5486400"/>
            <a:ext cx="1676400" cy="0"/>
          </a:xfrm>
          <a:prstGeom prst="line">
            <a:avLst/>
          </a:prstGeom>
          <a:noFill/>
          <a:ln w="9525">
            <a:noFill/>
            <a:round/>
            <a:headEnd/>
            <a:tailEnd/>
          </a:ln>
        </p:spPr>
        <p:txBody>
          <a:bodyPr wrap="none" anchor="ctr"/>
          <a:lstStyle/>
          <a:p>
            <a:endParaRPr lang="es-ES"/>
          </a:p>
        </p:txBody>
      </p:sp>
      <p:sp>
        <p:nvSpPr>
          <p:cNvPr id="423941" name="Rectangle 5"/>
          <p:cNvSpPr>
            <a:spLocks noChangeArrowheads="1"/>
          </p:cNvSpPr>
          <p:nvPr/>
        </p:nvSpPr>
        <p:spPr bwMode="auto">
          <a:xfrm>
            <a:off x="304800" y="228600"/>
            <a:ext cx="8839200" cy="7032625"/>
          </a:xfrm>
          <a:prstGeom prst="rect">
            <a:avLst/>
          </a:prstGeom>
          <a:noFill/>
          <a:ln w="25400">
            <a:noFill/>
            <a:miter lim="800000"/>
            <a:headEnd type="none" w="sm" len="sm"/>
            <a:tailEnd type="none" w="med" len="lg"/>
          </a:ln>
          <a:effectLst>
            <a:outerShdw dist="28398" dir="3806097" algn="ctr" rotWithShape="0">
              <a:schemeClr val="bg2"/>
            </a:outerShdw>
          </a:effectLst>
        </p:spPr>
        <p:txBody>
          <a:bodyPr>
            <a:spAutoFit/>
          </a:bodyPr>
          <a:lstStyle/>
          <a:p>
            <a:pPr marL="457200" indent="-457200" algn="l">
              <a:buFontTx/>
              <a:buAutoNum type="arabicPeriod"/>
              <a:defRPr/>
            </a:pPr>
            <a:r>
              <a:rPr lang="es-ES_tradnl" sz="2400" dirty="0">
                <a:solidFill>
                  <a:srgbClr val="FFFF66"/>
                </a:solidFill>
              </a:rPr>
              <a:t>Validez de contenido: </a:t>
            </a:r>
            <a:r>
              <a:rPr lang="es-ES_tradnl" sz="2400" dirty="0">
                <a:solidFill>
                  <a:schemeClr val="tx2"/>
                </a:solidFill>
                <a:effectLst>
                  <a:outerShdw blurRad="38100" dist="38100" dir="2700000" algn="tl">
                    <a:srgbClr val="000000"/>
                  </a:outerShdw>
                </a:effectLst>
              </a:rPr>
              <a:t>Garantizar que los indicadores seleccionados constituyan una muestra representativa de todos los posibles indicadores.</a:t>
            </a:r>
          </a:p>
          <a:p>
            <a:pPr marL="457200" indent="-457200" algn="l">
              <a:defRPr/>
            </a:pPr>
            <a:endParaRPr lang="es-ES_tradnl" sz="900" dirty="0">
              <a:solidFill>
                <a:schemeClr val="tx2"/>
              </a:solidFill>
              <a:effectLst>
                <a:outerShdw blurRad="38100" dist="38100" dir="2700000" algn="tl">
                  <a:srgbClr val="000000"/>
                </a:outerShdw>
              </a:effectLst>
            </a:endParaRPr>
          </a:p>
          <a:p>
            <a:pPr marL="457200" indent="-457200" algn="l">
              <a:defRPr/>
            </a:pPr>
            <a:r>
              <a:rPr lang="es-ES_tradnl" sz="2800" dirty="0">
                <a:solidFill>
                  <a:schemeClr val="tx2"/>
                </a:solidFill>
                <a:cs typeface="Times New Roman" pitchFamily="18" charset="0"/>
              </a:rPr>
              <a:t>El </a:t>
            </a:r>
            <a:r>
              <a:rPr lang="es-ES_tradnl" sz="2800" i="1" dirty="0">
                <a:cs typeface="Times New Roman" pitchFamily="18" charset="0"/>
              </a:rPr>
              <a:t>juicio de expertos</a:t>
            </a:r>
            <a:r>
              <a:rPr lang="es-ES_tradnl" sz="2800" dirty="0">
                <a:solidFill>
                  <a:schemeClr val="tx2"/>
                </a:solidFill>
                <a:cs typeface="Times New Roman" pitchFamily="18" charset="0"/>
              </a:rPr>
              <a:t>, como procedimiento, permite</a:t>
            </a:r>
          </a:p>
          <a:p>
            <a:pPr marL="457200" indent="-457200" algn="l">
              <a:defRPr/>
            </a:pPr>
            <a:r>
              <a:rPr lang="es-ES_tradnl" sz="2800" dirty="0">
                <a:solidFill>
                  <a:schemeClr val="tx2"/>
                </a:solidFill>
                <a:cs typeface="Times New Roman" pitchFamily="18" charset="0"/>
              </a:rPr>
              <a:t>obtener evidencias de </a:t>
            </a:r>
            <a:r>
              <a:rPr lang="es-ES_tradnl" sz="2800" i="1" dirty="0">
                <a:cs typeface="Times New Roman" pitchFamily="18" charset="0"/>
              </a:rPr>
              <a:t>validez de contenido</a:t>
            </a:r>
            <a:r>
              <a:rPr lang="es-ES_tradnl" sz="2800" dirty="0">
                <a:solidFill>
                  <a:schemeClr val="tx2"/>
                </a:solidFill>
                <a:cs typeface="Times New Roman" pitchFamily="18" charset="0"/>
              </a:rPr>
              <a:t> para cada uno</a:t>
            </a:r>
          </a:p>
          <a:p>
            <a:pPr marL="457200" indent="-457200" algn="l">
              <a:defRPr/>
            </a:pPr>
            <a:r>
              <a:rPr lang="es-ES_tradnl" sz="2800" dirty="0">
                <a:solidFill>
                  <a:schemeClr val="tx2"/>
                </a:solidFill>
                <a:cs typeface="Times New Roman" pitchFamily="18" charset="0"/>
              </a:rPr>
              <a:t>de los </a:t>
            </a:r>
            <a:r>
              <a:rPr lang="es-ES_tradnl" sz="2800" dirty="0" err="1">
                <a:solidFill>
                  <a:schemeClr val="tx2"/>
                </a:solidFill>
                <a:cs typeface="Times New Roman" pitchFamily="18" charset="0"/>
              </a:rPr>
              <a:t>items</a:t>
            </a:r>
            <a:r>
              <a:rPr lang="es-ES_tradnl" sz="2800" dirty="0">
                <a:solidFill>
                  <a:schemeClr val="tx2"/>
                </a:solidFill>
                <a:cs typeface="Times New Roman" pitchFamily="18" charset="0"/>
              </a:rPr>
              <a:t> del instrumento y por tanto, del propio</a:t>
            </a:r>
          </a:p>
          <a:p>
            <a:pPr marL="457200" indent="-457200" algn="l">
              <a:defRPr/>
            </a:pPr>
            <a:r>
              <a:rPr lang="es-ES_tradnl" sz="2800" dirty="0">
                <a:solidFill>
                  <a:schemeClr val="tx2"/>
                </a:solidFill>
                <a:cs typeface="Times New Roman" pitchFamily="18" charset="0"/>
              </a:rPr>
              <a:t>instrumento de medida globalmente.</a:t>
            </a:r>
          </a:p>
          <a:p>
            <a:pPr marL="457200" indent="-457200" algn="l">
              <a:defRPr/>
            </a:pPr>
            <a:endParaRPr lang="es-ES_tradnl" sz="2800" dirty="0">
              <a:solidFill>
                <a:schemeClr val="tx2"/>
              </a:solidFill>
              <a:cs typeface="Times New Roman" pitchFamily="18" charset="0"/>
            </a:endParaRPr>
          </a:p>
          <a:p>
            <a:pPr marL="457200" indent="-457200" algn="l">
              <a:defRPr/>
            </a:pPr>
            <a:r>
              <a:rPr lang="es-ES_tradnl" sz="2800" dirty="0">
                <a:solidFill>
                  <a:schemeClr val="tx2"/>
                </a:solidFill>
                <a:cs typeface="Times New Roman" pitchFamily="18" charset="0"/>
              </a:rPr>
              <a:t>Para contrastar la calidad técnica de los </a:t>
            </a:r>
            <a:r>
              <a:rPr lang="es-ES_tradnl" sz="2800" dirty="0" err="1">
                <a:solidFill>
                  <a:schemeClr val="tx2"/>
                </a:solidFill>
                <a:cs typeface="Times New Roman" pitchFamily="18" charset="0"/>
              </a:rPr>
              <a:t>items</a:t>
            </a:r>
            <a:r>
              <a:rPr lang="es-ES_tradnl" sz="2800" dirty="0">
                <a:solidFill>
                  <a:schemeClr val="tx2"/>
                </a:solidFill>
                <a:cs typeface="Times New Roman" pitchFamily="18" charset="0"/>
              </a:rPr>
              <a:t>, </a:t>
            </a:r>
            <a:r>
              <a:rPr lang="es-ES_tradnl" sz="2800" dirty="0" err="1">
                <a:cs typeface="Times New Roman" pitchFamily="18" charset="0"/>
              </a:rPr>
              <a:t>Osterlind</a:t>
            </a:r>
            <a:endParaRPr lang="es-ES_tradnl" sz="2800" dirty="0">
              <a:cs typeface="Times New Roman" pitchFamily="18" charset="0"/>
            </a:endParaRPr>
          </a:p>
          <a:p>
            <a:pPr marL="457200" indent="-457200" algn="l">
              <a:defRPr/>
            </a:pPr>
            <a:r>
              <a:rPr lang="es-ES_tradnl" sz="2800" dirty="0">
                <a:cs typeface="Times New Roman" pitchFamily="18" charset="0"/>
              </a:rPr>
              <a:t>(1989),</a:t>
            </a:r>
            <a:r>
              <a:rPr lang="es-ES_tradnl" sz="2800" dirty="0">
                <a:solidFill>
                  <a:schemeClr val="tx2"/>
                </a:solidFill>
                <a:cs typeface="Times New Roman" pitchFamily="18" charset="0"/>
              </a:rPr>
              <a:t> recomienda dos procedimientos.</a:t>
            </a:r>
            <a:endParaRPr lang="es-ES_tradnl" sz="1400" i="1" dirty="0">
              <a:cs typeface="Times New Roman" pitchFamily="18" charset="0"/>
            </a:endParaRPr>
          </a:p>
          <a:p>
            <a:pPr marL="457200" indent="-457200" algn="l">
              <a:defRPr/>
            </a:pPr>
            <a:r>
              <a:rPr lang="es-ES_tradnl" sz="2800" dirty="0">
                <a:solidFill>
                  <a:schemeClr val="tx2"/>
                </a:solidFill>
                <a:cs typeface="Times New Roman" pitchFamily="18" charset="0"/>
              </a:rPr>
              <a:t>                                       </a:t>
            </a:r>
            <a:endParaRPr lang="es-ES_tradnl" sz="4800" dirty="0">
              <a:solidFill>
                <a:schemeClr val="tx2"/>
              </a:solidFill>
            </a:endParaRPr>
          </a:p>
          <a:p>
            <a:pPr marL="914400" lvl="1" indent="-457200" algn="l">
              <a:lnSpc>
                <a:spcPct val="70000"/>
              </a:lnSpc>
              <a:buFontTx/>
              <a:buChar char="•"/>
              <a:defRPr/>
            </a:pPr>
            <a:r>
              <a:rPr lang="es-ES" sz="2800" i="1" dirty="0">
                <a:cs typeface="Times New Roman" pitchFamily="18" charset="0"/>
              </a:rPr>
              <a:t>Juicios del grado de adecuación entre cada ítem y el subdominio u objetivo</a:t>
            </a:r>
            <a:r>
              <a:rPr lang="es-ES" sz="2800" dirty="0">
                <a:cs typeface="Times New Roman" pitchFamily="18" charset="0"/>
              </a:rPr>
              <a:t> </a:t>
            </a:r>
            <a:r>
              <a:rPr lang="es-ES" sz="2800" dirty="0">
                <a:solidFill>
                  <a:schemeClr val="tx2"/>
                </a:solidFill>
                <a:cs typeface="Times New Roman" pitchFamily="18" charset="0"/>
              </a:rPr>
              <a:t>que pretende medir el ítem.</a:t>
            </a:r>
            <a:r>
              <a:rPr lang="es-ES" sz="2800" dirty="0">
                <a:cs typeface="Times New Roman" pitchFamily="18" charset="0"/>
              </a:rPr>
              <a:t> </a:t>
            </a:r>
          </a:p>
          <a:p>
            <a:pPr marL="914400" lvl="1" indent="-457200" algn="l">
              <a:lnSpc>
                <a:spcPct val="70000"/>
              </a:lnSpc>
              <a:defRPr/>
            </a:pPr>
            <a:endParaRPr lang="es-ES" sz="2800" dirty="0">
              <a:cs typeface="Times New Roman" pitchFamily="18" charset="0"/>
            </a:endParaRPr>
          </a:p>
          <a:p>
            <a:pPr marL="914400" lvl="1" indent="-457200" algn="l">
              <a:lnSpc>
                <a:spcPct val="70000"/>
              </a:lnSpc>
              <a:buFontTx/>
              <a:buChar char="•"/>
              <a:defRPr/>
            </a:pPr>
            <a:r>
              <a:rPr lang="es-ES" sz="2800" dirty="0">
                <a:cs typeface="Times New Roman" pitchFamily="18" charset="0"/>
              </a:rPr>
              <a:t> </a:t>
            </a:r>
            <a:r>
              <a:rPr lang="es-ES" sz="2800" i="1" dirty="0">
                <a:cs typeface="Times New Roman" pitchFamily="18" charset="0"/>
              </a:rPr>
              <a:t>Emparejamiento de </a:t>
            </a:r>
            <a:r>
              <a:rPr lang="es-ES" sz="2800" i="1" dirty="0" err="1">
                <a:cs typeface="Times New Roman" pitchFamily="18" charset="0"/>
              </a:rPr>
              <a:t>items</a:t>
            </a:r>
            <a:r>
              <a:rPr lang="es-ES" sz="2800" i="1" dirty="0">
                <a:cs typeface="Times New Roman" pitchFamily="18" charset="0"/>
              </a:rPr>
              <a:t> y objetivo/s o dominio/s,</a:t>
            </a:r>
            <a:r>
              <a:rPr lang="es-ES" sz="2800" dirty="0">
                <a:cs typeface="Times New Roman" pitchFamily="18" charset="0"/>
              </a:rPr>
              <a:t> </a:t>
            </a:r>
            <a:r>
              <a:rPr lang="es-ES" sz="2800" dirty="0">
                <a:solidFill>
                  <a:schemeClr val="tx2"/>
                </a:solidFill>
                <a:cs typeface="Times New Roman" pitchFamily="18" charset="0"/>
              </a:rPr>
              <a:t>a juicio de los jueces. </a:t>
            </a:r>
            <a:r>
              <a:rPr lang="es-ES" sz="2800" dirty="0">
                <a:solidFill>
                  <a:schemeClr val="tx1"/>
                </a:solidFill>
              </a:rPr>
              <a:t>Mª del Rocío Navarro Vaca</a:t>
            </a:r>
            <a:endParaRPr lang="es-ES" sz="2800" dirty="0">
              <a:solidFill>
                <a:schemeClr val="tx1"/>
              </a:solidFill>
              <a:cs typeface="Times New Roman" pitchFamily="18" charset="0"/>
            </a:endParaRPr>
          </a:p>
          <a:p>
            <a:pPr marL="457200" indent="-457200" algn="l">
              <a:defRPr/>
            </a:pPr>
            <a:endParaRPr lang="es-ES_tradnl" sz="2400" dirty="0">
              <a:solidFill>
                <a:schemeClr val="tx2"/>
              </a:solidFill>
            </a:endParaRPr>
          </a:p>
          <a:p>
            <a:pPr marL="457200" indent="-457200" algn="l">
              <a:defRPr/>
            </a:pPr>
            <a:endParaRPr lang="es-ES" sz="2400" b="0" dirty="0">
              <a:solidFill>
                <a:srgbClr val="FFFF66"/>
              </a:solidFill>
              <a:effectLst>
                <a:outerShdw blurRad="38100" dist="38100" dir="2700000" algn="tl">
                  <a:srgbClr val="000000"/>
                </a:outerShdw>
              </a:effectLst>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423939"/>
                                        </p:tgtEl>
                                        <p:attrNameLst>
                                          <p:attrName>style.visibility</p:attrName>
                                        </p:attrNameLst>
                                      </p:cBhvr>
                                      <p:to>
                                        <p:strVal val="visible"/>
                                      </p:to>
                                    </p:set>
                                    <p:anim calcmode="lin" valueType="num">
                                      <p:cBhvr>
                                        <p:cTn id="7" dur="500" fill="hold"/>
                                        <p:tgtEl>
                                          <p:spTgt spid="423939"/>
                                        </p:tgtEl>
                                        <p:attrNameLst>
                                          <p:attrName>ppt_x</p:attrName>
                                        </p:attrNameLst>
                                      </p:cBhvr>
                                      <p:tavLst>
                                        <p:tav tm="0">
                                          <p:val>
                                            <p:strVal val="#ppt_x-#ppt_w/2"/>
                                          </p:val>
                                        </p:tav>
                                        <p:tav tm="100000">
                                          <p:val>
                                            <p:strVal val="#ppt_x"/>
                                          </p:val>
                                        </p:tav>
                                      </p:tavLst>
                                    </p:anim>
                                    <p:anim calcmode="lin" valueType="num">
                                      <p:cBhvr>
                                        <p:cTn id="8" dur="500" fill="hold"/>
                                        <p:tgtEl>
                                          <p:spTgt spid="423939"/>
                                        </p:tgtEl>
                                        <p:attrNameLst>
                                          <p:attrName>ppt_y</p:attrName>
                                        </p:attrNameLst>
                                      </p:cBhvr>
                                      <p:tavLst>
                                        <p:tav tm="0">
                                          <p:val>
                                            <p:strVal val="#ppt_y"/>
                                          </p:val>
                                        </p:tav>
                                        <p:tav tm="100000">
                                          <p:val>
                                            <p:strVal val="#ppt_y"/>
                                          </p:val>
                                        </p:tav>
                                      </p:tavLst>
                                    </p:anim>
                                    <p:anim calcmode="lin" valueType="num">
                                      <p:cBhvr>
                                        <p:cTn id="9" dur="500" fill="hold"/>
                                        <p:tgtEl>
                                          <p:spTgt spid="423939"/>
                                        </p:tgtEl>
                                        <p:attrNameLst>
                                          <p:attrName>ppt_w</p:attrName>
                                        </p:attrNameLst>
                                      </p:cBhvr>
                                      <p:tavLst>
                                        <p:tav tm="0">
                                          <p:val>
                                            <p:fltVal val="0"/>
                                          </p:val>
                                        </p:tav>
                                        <p:tav tm="100000">
                                          <p:val>
                                            <p:strVal val="#ppt_w"/>
                                          </p:val>
                                        </p:tav>
                                      </p:tavLst>
                                    </p:anim>
                                    <p:anim calcmode="lin" valueType="num">
                                      <p:cBhvr>
                                        <p:cTn id="10" dur="500" fill="hold"/>
                                        <p:tgtEl>
                                          <p:spTgt spid="423939"/>
                                        </p:tgtEl>
                                        <p:attrNameLst>
                                          <p:attrName>ppt_h</p:attrName>
                                        </p:attrNameLst>
                                      </p:cBhvr>
                                      <p:tavLst>
                                        <p:tav tm="0">
                                          <p:val>
                                            <p:strVal val="#ppt_h"/>
                                          </p:val>
                                        </p:tav>
                                        <p:tav tm="100000">
                                          <p:val>
                                            <p:strVal val="#ppt_h"/>
                                          </p:val>
                                        </p:tav>
                                      </p:tavLst>
                                    </p:anim>
                                  </p:childTnLst>
                                  <p:subTnLst>
                                    <p:animClr clrSpc="rgb" dir="cw">
                                      <p:cBhvr override="childStyle">
                                        <p:cTn dur="1" fill="hold" display="0" masterRel="nextClick" afterEffect="1"/>
                                        <p:tgtEl>
                                          <p:spTgt spid="423939"/>
                                        </p:tgtEl>
                                        <p:attrNameLst>
                                          <p:attrName>ppt_c</p:attrName>
                                        </p:attrNameLst>
                                      </p:cBhvr>
                                      <p:to>
                                        <a:schemeClr val="accent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393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Line 3"/>
          <p:cNvSpPr>
            <a:spLocks noChangeShapeType="1"/>
          </p:cNvSpPr>
          <p:nvPr/>
        </p:nvSpPr>
        <p:spPr bwMode="auto">
          <a:xfrm>
            <a:off x="3773488" y="5486400"/>
            <a:ext cx="1676400" cy="0"/>
          </a:xfrm>
          <a:prstGeom prst="line">
            <a:avLst/>
          </a:prstGeom>
          <a:noFill/>
          <a:ln w="9525">
            <a:noFill/>
            <a:round/>
            <a:headEnd/>
            <a:tailEnd/>
          </a:ln>
        </p:spPr>
        <p:txBody>
          <a:bodyPr wrap="none" anchor="ctr"/>
          <a:lstStyle/>
          <a:p>
            <a:endParaRPr lang="es-ES"/>
          </a:p>
        </p:txBody>
      </p:sp>
      <p:sp>
        <p:nvSpPr>
          <p:cNvPr id="429060" name="Rectangle 4"/>
          <p:cNvSpPr>
            <a:spLocks noChangeArrowheads="1"/>
          </p:cNvSpPr>
          <p:nvPr/>
        </p:nvSpPr>
        <p:spPr bwMode="auto">
          <a:xfrm>
            <a:off x="304800" y="228600"/>
            <a:ext cx="8839200" cy="2530475"/>
          </a:xfrm>
          <a:prstGeom prst="rect">
            <a:avLst/>
          </a:prstGeom>
          <a:noFill/>
          <a:ln w="25400">
            <a:noFill/>
            <a:miter lim="800000"/>
            <a:headEnd type="none" w="sm" len="sm"/>
            <a:tailEnd type="none" w="med" len="lg"/>
          </a:ln>
          <a:effectLst>
            <a:outerShdw dist="28398" dir="3806097" algn="ctr" rotWithShape="0">
              <a:schemeClr val="bg2"/>
            </a:outerShdw>
          </a:effectLst>
        </p:spPr>
        <p:txBody>
          <a:bodyPr>
            <a:spAutoFit/>
          </a:bodyPr>
          <a:lstStyle/>
          <a:p>
            <a:pPr marL="457200" indent="-457200" algn="l">
              <a:defRPr/>
            </a:pPr>
            <a:r>
              <a:rPr lang="es-ES_tradnl" sz="2800">
                <a:cs typeface="Times New Roman" pitchFamily="18" charset="0"/>
              </a:rPr>
              <a:t>Osterlind (1989),</a:t>
            </a:r>
            <a:r>
              <a:rPr lang="es-ES_tradnl" sz="2800">
                <a:solidFill>
                  <a:schemeClr val="tx2"/>
                </a:solidFill>
                <a:cs typeface="Times New Roman" pitchFamily="18" charset="0"/>
              </a:rPr>
              <a:t> propuso un índice que permite dar una valoración objetiva para ítem del test: </a:t>
            </a:r>
          </a:p>
          <a:p>
            <a:pPr marL="457200" indent="-457200" algn="l">
              <a:defRPr/>
            </a:pPr>
            <a:endParaRPr lang="es-ES_tradnl" sz="2800">
              <a:solidFill>
                <a:schemeClr val="tx2"/>
              </a:solidFill>
              <a:cs typeface="Times New Roman" pitchFamily="18" charset="0"/>
            </a:endParaRPr>
          </a:p>
          <a:p>
            <a:pPr marL="457200" indent="-457200">
              <a:defRPr/>
            </a:pPr>
            <a:r>
              <a:rPr lang="es-ES_tradnl" sz="2800">
                <a:solidFill>
                  <a:schemeClr val="tx2"/>
                </a:solidFill>
                <a:cs typeface="Times New Roman" pitchFamily="18" charset="0"/>
              </a:rPr>
              <a:t> </a:t>
            </a:r>
            <a:r>
              <a:rPr lang="es-ES_tradnl" sz="2400">
                <a:solidFill>
                  <a:srgbClr val="FFFF66"/>
                </a:solidFill>
                <a:effectLst>
                  <a:outerShdw blurRad="38100" dist="38100" dir="2700000" algn="tl">
                    <a:srgbClr val="000000"/>
                  </a:outerShdw>
                </a:effectLst>
              </a:rPr>
              <a:t>Indice de Osterlind.</a:t>
            </a:r>
          </a:p>
          <a:p>
            <a:pPr marL="457200" indent="-457200" algn="l">
              <a:defRPr/>
            </a:pPr>
            <a:endParaRPr lang="es-ES_tradnl" sz="2400">
              <a:solidFill>
                <a:srgbClr val="FFFF66"/>
              </a:solidFill>
              <a:effectLst>
                <a:outerShdw blurRad="38100" dist="38100" dir="2700000" algn="tl">
                  <a:srgbClr val="000000"/>
                </a:outerShdw>
              </a:effectLst>
            </a:endParaRPr>
          </a:p>
          <a:p>
            <a:pPr marL="457200" indent="-457200" algn="l">
              <a:defRPr/>
            </a:pPr>
            <a:endParaRPr lang="es-ES" sz="2400" b="0">
              <a:solidFill>
                <a:srgbClr val="FFFF66"/>
              </a:solidFill>
              <a:effectLst>
                <a:outerShdw blurRad="38100" dist="38100" dir="2700000" algn="tl">
                  <a:srgbClr val="000000"/>
                </a:outerShdw>
              </a:effectLst>
            </a:endParaRPr>
          </a:p>
        </p:txBody>
      </p:sp>
      <p:sp>
        <p:nvSpPr>
          <p:cNvPr id="429061" name="AutoShape 5"/>
          <p:cNvSpPr>
            <a:spLocks noChangeArrowheads="1"/>
          </p:cNvSpPr>
          <p:nvPr/>
        </p:nvSpPr>
        <p:spPr bwMode="auto">
          <a:xfrm rot="143758">
            <a:off x="4572000" y="2816225"/>
            <a:ext cx="381000" cy="841375"/>
          </a:xfrm>
          <a:prstGeom prst="curvedRightArrow">
            <a:avLst>
              <a:gd name="adj1" fmla="val 21081"/>
              <a:gd name="adj2" fmla="val 88333"/>
              <a:gd name="adj3" fmla="val 33333"/>
            </a:avLst>
          </a:prstGeom>
          <a:solidFill>
            <a:schemeClr val="accent2"/>
          </a:solidFill>
          <a:ln w="12700">
            <a:solidFill>
              <a:schemeClr val="tx1"/>
            </a:solidFill>
            <a:miter lim="800000"/>
            <a:headEnd/>
            <a:tailEnd/>
          </a:ln>
        </p:spPr>
        <p:txBody>
          <a:bodyPr wrap="none" anchor="ctr"/>
          <a:lstStyle/>
          <a:p>
            <a:endParaRPr lang="es-ES"/>
          </a:p>
        </p:txBody>
      </p:sp>
      <p:sp>
        <p:nvSpPr>
          <p:cNvPr id="429062" name="AutoShape 6"/>
          <p:cNvSpPr>
            <a:spLocks noChangeArrowheads="1"/>
          </p:cNvSpPr>
          <p:nvPr/>
        </p:nvSpPr>
        <p:spPr bwMode="auto">
          <a:xfrm rot="120534">
            <a:off x="4267200" y="2819400"/>
            <a:ext cx="381000" cy="838200"/>
          </a:xfrm>
          <a:prstGeom prst="curvedLeftArrow">
            <a:avLst>
              <a:gd name="adj1" fmla="val 16704"/>
              <a:gd name="adj2" fmla="val 88000"/>
              <a:gd name="adj3" fmla="val 33333"/>
            </a:avLst>
          </a:prstGeom>
          <a:solidFill>
            <a:schemeClr val="accent2"/>
          </a:solidFill>
          <a:ln w="12700">
            <a:solidFill>
              <a:schemeClr val="tx1"/>
            </a:solidFill>
            <a:miter lim="800000"/>
            <a:headEnd/>
            <a:tailEnd/>
          </a:ln>
        </p:spPr>
        <p:txBody>
          <a:bodyPr wrap="none" anchor="ctr"/>
          <a:lstStyle/>
          <a:p>
            <a:endParaRPr lang="es-ES"/>
          </a:p>
        </p:txBody>
      </p:sp>
      <p:sp>
        <p:nvSpPr>
          <p:cNvPr id="429063" name="Rectangle 7"/>
          <p:cNvSpPr>
            <a:spLocks noChangeArrowheads="1"/>
          </p:cNvSpPr>
          <p:nvPr/>
        </p:nvSpPr>
        <p:spPr bwMode="auto">
          <a:xfrm>
            <a:off x="304800" y="3048000"/>
            <a:ext cx="3806825" cy="609600"/>
          </a:xfrm>
          <a:prstGeom prst="rect">
            <a:avLst/>
          </a:prstGeom>
          <a:noFill/>
          <a:ln w="9525">
            <a:noFill/>
            <a:miter lim="800000"/>
            <a:headEnd/>
            <a:tailEnd/>
          </a:ln>
          <a:effectLst/>
        </p:spPr>
        <p:txBody>
          <a:bodyPr lIns="92075" tIns="46038" rIns="92075" bIns="46038" anchor="b"/>
          <a:lstStyle/>
          <a:p>
            <a:pPr>
              <a:defRPr/>
            </a:pPr>
            <a:r>
              <a:rPr lang="es-ES_tradnl" sz="2400" b="0">
                <a:solidFill>
                  <a:srgbClr val="FFFF66"/>
                </a:solidFill>
                <a:effectLst>
                  <a:outerShdw blurRad="38100" dist="38100" dir="2700000" algn="tl">
                    <a:srgbClr val="000000"/>
                  </a:outerShdw>
                </a:effectLst>
              </a:rPr>
              <a:t>Definir el concepto de modo claro y preciso</a:t>
            </a:r>
            <a:endParaRPr lang="es-ES" sz="4400" b="0">
              <a:solidFill>
                <a:srgbClr val="FFFF66"/>
              </a:solidFill>
              <a:effectLst>
                <a:outerShdw blurRad="38100" dist="38100" dir="2700000" algn="tl">
                  <a:srgbClr val="000000"/>
                </a:outerShdw>
              </a:effectLst>
            </a:endParaRPr>
          </a:p>
        </p:txBody>
      </p:sp>
      <p:sp>
        <p:nvSpPr>
          <p:cNvPr id="429064" name="Rectangle 8"/>
          <p:cNvSpPr>
            <a:spLocks noChangeArrowheads="1"/>
          </p:cNvSpPr>
          <p:nvPr/>
        </p:nvSpPr>
        <p:spPr bwMode="auto">
          <a:xfrm>
            <a:off x="5489575" y="2667000"/>
            <a:ext cx="3806825" cy="1447800"/>
          </a:xfrm>
          <a:prstGeom prst="rect">
            <a:avLst/>
          </a:prstGeom>
          <a:noFill/>
          <a:ln w="9525">
            <a:noFill/>
            <a:miter lim="800000"/>
            <a:headEnd/>
            <a:tailEnd/>
          </a:ln>
          <a:effectLst/>
        </p:spPr>
        <p:txBody>
          <a:bodyPr lIns="92075" tIns="46038" rIns="92075" bIns="46038" anchor="b"/>
          <a:lstStyle/>
          <a:p>
            <a:pPr>
              <a:defRPr/>
            </a:pPr>
            <a:r>
              <a:rPr lang="es-ES_tradnl" sz="2400" b="0">
                <a:solidFill>
                  <a:srgbClr val="FFFF66"/>
                </a:solidFill>
                <a:effectLst>
                  <a:outerShdw blurRad="38100" dist="38100" dir="2700000" algn="tl">
                    <a:srgbClr val="000000"/>
                  </a:outerShdw>
                </a:effectLst>
              </a:rPr>
              <a:t>Pedir una valoración a expertos en el campo de aplicación que miden los indicadores</a:t>
            </a:r>
            <a:endParaRPr lang="es-ES" sz="4400" b="0">
              <a:solidFill>
                <a:srgbClr val="FFFF66"/>
              </a:solidFill>
              <a:effectLst>
                <a:outerShdw blurRad="38100" dist="38100" dir="2700000" algn="tl">
                  <a:srgbClr val="000000"/>
                </a:outerShdw>
              </a:effectLst>
            </a:endParaRPr>
          </a:p>
        </p:txBody>
      </p:sp>
      <p:graphicFrame>
        <p:nvGraphicFramePr>
          <p:cNvPr id="429066" name="Object 10"/>
          <p:cNvGraphicFramePr>
            <a:graphicFrameLocks noChangeAspect="1"/>
          </p:cNvGraphicFramePr>
          <p:nvPr/>
        </p:nvGraphicFramePr>
        <p:xfrm>
          <a:off x="2438400" y="4724400"/>
          <a:ext cx="4495800" cy="1119188"/>
        </p:xfrm>
        <a:graphic>
          <a:graphicData uri="http://schemas.openxmlformats.org/presentationml/2006/ole">
            <p:oleObj spid="_x0000_s1026" r:id="rId4" imgW="3035300" imgH="762000" progId="Equation.3">
              <p:embed/>
            </p:oleObj>
          </a:graphicData>
        </a:graphic>
      </p:graphicFrame>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429062"/>
                                        </p:tgtEl>
                                        <p:attrNameLst>
                                          <p:attrName>style.visibility</p:attrName>
                                        </p:attrNameLst>
                                      </p:cBhvr>
                                      <p:to>
                                        <p:strVal val="visible"/>
                                      </p:to>
                                    </p:set>
                                    <p:anim calcmode="lin" valueType="num">
                                      <p:cBhvr>
                                        <p:cTn id="7" dur="500" fill="hold"/>
                                        <p:tgtEl>
                                          <p:spTgt spid="429062"/>
                                        </p:tgtEl>
                                        <p:attrNameLst>
                                          <p:attrName>ppt_x</p:attrName>
                                        </p:attrNameLst>
                                      </p:cBhvr>
                                      <p:tavLst>
                                        <p:tav tm="0">
                                          <p:val>
                                            <p:strVal val="#ppt_x"/>
                                          </p:val>
                                        </p:tav>
                                        <p:tav tm="100000">
                                          <p:val>
                                            <p:strVal val="#ppt_x"/>
                                          </p:val>
                                        </p:tav>
                                      </p:tavLst>
                                    </p:anim>
                                    <p:anim calcmode="lin" valueType="num">
                                      <p:cBhvr>
                                        <p:cTn id="8" dur="500" fill="hold"/>
                                        <p:tgtEl>
                                          <p:spTgt spid="429062"/>
                                        </p:tgtEl>
                                        <p:attrNameLst>
                                          <p:attrName>ppt_y</p:attrName>
                                        </p:attrNameLst>
                                      </p:cBhvr>
                                      <p:tavLst>
                                        <p:tav tm="0">
                                          <p:val>
                                            <p:strVal val="#ppt_y-#ppt_h/2"/>
                                          </p:val>
                                        </p:tav>
                                        <p:tav tm="100000">
                                          <p:val>
                                            <p:strVal val="#ppt_y"/>
                                          </p:val>
                                        </p:tav>
                                      </p:tavLst>
                                    </p:anim>
                                    <p:anim calcmode="lin" valueType="num">
                                      <p:cBhvr>
                                        <p:cTn id="9" dur="500" fill="hold"/>
                                        <p:tgtEl>
                                          <p:spTgt spid="429062"/>
                                        </p:tgtEl>
                                        <p:attrNameLst>
                                          <p:attrName>ppt_w</p:attrName>
                                        </p:attrNameLst>
                                      </p:cBhvr>
                                      <p:tavLst>
                                        <p:tav tm="0">
                                          <p:val>
                                            <p:strVal val="#ppt_w"/>
                                          </p:val>
                                        </p:tav>
                                        <p:tav tm="100000">
                                          <p:val>
                                            <p:strVal val="#ppt_w"/>
                                          </p:val>
                                        </p:tav>
                                      </p:tavLst>
                                    </p:anim>
                                    <p:anim calcmode="lin" valueType="num">
                                      <p:cBhvr>
                                        <p:cTn id="10" dur="500" fill="hold"/>
                                        <p:tgtEl>
                                          <p:spTgt spid="42906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2" fill="hold" grpId="0" nodeType="afterEffect">
                                  <p:stCondLst>
                                    <p:cond delay="0"/>
                                  </p:stCondLst>
                                  <p:childTnLst>
                                    <p:set>
                                      <p:cBhvr>
                                        <p:cTn id="13" dur="1" fill="hold">
                                          <p:stCondLst>
                                            <p:cond delay="0"/>
                                          </p:stCondLst>
                                        </p:cTn>
                                        <p:tgtEl>
                                          <p:spTgt spid="429063"/>
                                        </p:tgtEl>
                                        <p:attrNameLst>
                                          <p:attrName>style.visibility</p:attrName>
                                        </p:attrNameLst>
                                      </p:cBhvr>
                                      <p:to>
                                        <p:strVal val="visible"/>
                                      </p:to>
                                    </p:set>
                                    <p:anim calcmode="lin" valueType="num">
                                      <p:cBhvr>
                                        <p:cTn id="14" dur="500" fill="hold"/>
                                        <p:tgtEl>
                                          <p:spTgt spid="429063"/>
                                        </p:tgtEl>
                                        <p:attrNameLst>
                                          <p:attrName>ppt_x</p:attrName>
                                        </p:attrNameLst>
                                      </p:cBhvr>
                                      <p:tavLst>
                                        <p:tav tm="0">
                                          <p:val>
                                            <p:strVal val="#ppt_x+#ppt_w/2"/>
                                          </p:val>
                                        </p:tav>
                                        <p:tav tm="100000">
                                          <p:val>
                                            <p:strVal val="#ppt_x"/>
                                          </p:val>
                                        </p:tav>
                                      </p:tavLst>
                                    </p:anim>
                                    <p:anim calcmode="lin" valueType="num">
                                      <p:cBhvr>
                                        <p:cTn id="15" dur="500" fill="hold"/>
                                        <p:tgtEl>
                                          <p:spTgt spid="429063"/>
                                        </p:tgtEl>
                                        <p:attrNameLst>
                                          <p:attrName>ppt_y</p:attrName>
                                        </p:attrNameLst>
                                      </p:cBhvr>
                                      <p:tavLst>
                                        <p:tav tm="0">
                                          <p:val>
                                            <p:strVal val="#ppt_y"/>
                                          </p:val>
                                        </p:tav>
                                        <p:tav tm="100000">
                                          <p:val>
                                            <p:strVal val="#ppt_y"/>
                                          </p:val>
                                        </p:tav>
                                      </p:tavLst>
                                    </p:anim>
                                    <p:anim calcmode="lin" valueType="num">
                                      <p:cBhvr>
                                        <p:cTn id="16" dur="500" fill="hold"/>
                                        <p:tgtEl>
                                          <p:spTgt spid="429063"/>
                                        </p:tgtEl>
                                        <p:attrNameLst>
                                          <p:attrName>ppt_w</p:attrName>
                                        </p:attrNameLst>
                                      </p:cBhvr>
                                      <p:tavLst>
                                        <p:tav tm="0">
                                          <p:val>
                                            <p:fltVal val="0"/>
                                          </p:val>
                                        </p:tav>
                                        <p:tav tm="100000">
                                          <p:val>
                                            <p:strVal val="#ppt_w"/>
                                          </p:val>
                                        </p:tav>
                                      </p:tavLst>
                                    </p:anim>
                                    <p:anim calcmode="lin" valueType="num">
                                      <p:cBhvr>
                                        <p:cTn id="17" dur="500" fill="hold"/>
                                        <p:tgtEl>
                                          <p:spTgt spid="429063"/>
                                        </p:tgtEl>
                                        <p:attrNameLst>
                                          <p:attrName>ppt_h</p:attrName>
                                        </p:attrNameLst>
                                      </p:cBhvr>
                                      <p:tavLst>
                                        <p:tav tm="0">
                                          <p:val>
                                            <p:strVal val="#ppt_h"/>
                                          </p:val>
                                        </p:tav>
                                        <p:tav tm="100000">
                                          <p:val>
                                            <p:strVal val="#ppt_h"/>
                                          </p:val>
                                        </p:tav>
                                      </p:tavLst>
                                    </p:anim>
                                  </p:childTnLst>
                                  <p:subTnLst>
                                    <p:animClr clrSpc="rgb" dir="cw">
                                      <p:cBhvr override="childStyle">
                                        <p:cTn dur="1" fill="hold" display="0" masterRel="nextClick" afterEffect="1"/>
                                        <p:tgtEl>
                                          <p:spTgt spid="429063"/>
                                        </p:tgtEl>
                                        <p:attrNameLst>
                                          <p:attrName>ppt_c</p:attrName>
                                        </p:attrNameLst>
                                      </p:cBhvr>
                                      <p:to>
                                        <a:schemeClr val="accent2"/>
                                      </p:to>
                                    </p:animClr>
                                  </p:subTnLst>
                                </p:cTn>
                              </p:par>
                            </p:childTnLst>
                          </p:cTn>
                        </p:par>
                        <p:par>
                          <p:cTn id="18" fill="hold">
                            <p:stCondLst>
                              <p:cond delay="1000"/>
                            </p:stCondLst>
                            <p:childTnLst>
                              <p:par>
                                <p:cTn id="19" presetID="17" presetClass="entr" presetSubtype="1" fill="hold" grpId="0" nodeType="afterEffect">
                                  <p:stCondLst>
                                    <p:cond delay="0"/>
                                  </p:stCondLst>
                                  <p:childTnLst>
                                    <p:set>
                                      <p:cBhvr>
                                        <p:cTn id="20" dur="1" fill="hold">
                                          <p:stCondLst>
                                            <p:cond delay="0"/>
                                          </p:stCondLst>
                                        </p:cTn>
                                        <p:tgtEl>
                                          <p:spTgt spid="429061"/>
                                        </p:tgtEl>
                                        <p:attrNameLst>
                                          <p:attrName>style.visibility</p:attrName>
                                        </p:attrNameLst>
                                      </p:cBhvr>
                                      <p:to>
                                        <p:strVal val="visible"/>
                                      </p:to>
                                    </p:set>
                                    <p:anim calcmode="lin" valueType="num">
                                      <p:cBhvr>
                                        <p:cTn id="21" dur="500" fill="hold"/>
                                        <p:tgtEl>
                                          <p:spTgt spid="429061"/>
                                        </p:tgtEl>
                                        <p:attrNameLst>
                                          <p:attrName>ppt_x</p:attrName>
                                        </p:attrNameLst>
                                      </p:cBhvr>
                                      <p:tavLst>
                                        <p:tav tm="0">
                                          <p:val>
                                            <p:strVal val="#ppt_x"/>
                                          </p:val>
                                        </p:tav>
                                        <p:tav tm="100000">
                                          <p:val>
                                            <p:strVal val="#ppt_x"/>
                                          </p:val>
                                        </p:tav>
                                      </p:tavLst>
                                    </p:anim>
                                    <p:anim calcmode="lin" valueType="num">
                                      <p:cBhvr>
                                        <p:cTn id="22" dur="500" fill="hold"/>
                                        <p:tgtEl>
                                          <p:spTgt spid="429061"/>
                                        </p:tgtEl>
                                        <p:attrNameLst>
                                          <p:attrName>ppt_y</p:attrName>
                                        </p:attrNameLst>
                                      </p:cBhvr>
                                      <p:tavLst>
                                        <p:tav tm="0">
                                          <p:val>
                                            <p:strVal val="#ppt_y-#ppt_h/2"/>
                                          </p:val>
                                        </p:tav>
                                        <p:tav tm="100000">
                                          <p:val>
                                            <p:strVal val="#ppt_y"/>
                                          </p:val>
                                        </p:tav>
                                      </p:tavLst>
                                    </p:anim>
                                    <p:anim calcmode="lin" valueType="num">
                                      <p:cBhvr>
                                        <p:cTn id="23" dur="500" fill="hold"/>
                                        <p:tgtEl>
                                          <p:spTgt spid="429061"/>
                                        </p:tgtEl>
                                        <p:attrNameLst>
                                          <p:attrName>ppt_w</p:attrName>
                                        </p:attrNameLst>
                                      </p:cBhvr>
                                      <p:tavLst>
                                        <p:tav tm="0">
                                          <p:val>
                                            <p:strVal val="#ppt_w"/>
                                          </p:val>
                                        </p:tav>
                                        <p:tav tm="100000">
                                          <p:val>
                                            <p:strVal val="#ppt_w"/>
                                          </p:val>
                                        </p:tav>
                                      </p:tavLst>
                                    </p:anim>
                                    <p:anim calcmode="lin" valueType="num">
                                      <p:cBhvr>
                                        <p:cTn id="24" dur="500" fill="hold"/>
                                        <p:tgtEl>
                                          <p:spTgt spid="429061"/>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17" presetClass="entr" presetSubtype="8" fill="hold" grpId="0" nodeType="afterEffect">
                                  <p:stCondLst>
                                    <p:cond delay="0"/>
                                  </p:stCondLst>
                                  <p:childTnLst>
                                    <p:set>
                                      <p:cBhvr>
                                        <p:cTn id="27" dur="1" fill="hold">
                                          <p:stCondLst>
                                            <p:cond delay="0"/>
                                          </p:stCondLst>
                                        </p:cTn>
                                        <p:tgtEl>
                                          <p:spTgt spid="429064"/>
                                        </p:tgtEl>
                                        <p:attrNameLst>
                                          <p:attrName>style.visibility</p:attrName>
                                        </p:attrNameLst>
                                      </p:cBhvr>
                                      <p:to>
                                        <p:strVal val="visible"/>
                                      </p:to>
                                    </p:set>
                                    <p:anim calcmode="lin" valueType="num">
                                      <p:cBhvr>
                                        <p:cTn id="28" dur="500" fill="hold"/>
                                        <p:tgtEl>
                                          <p:spTgt spid="429064"/>
                                        </p:tgtEl>
                                        <p:attrNameLst>
                                          <p:attrName>ppt_x</p:attrName>
                                        </p:attrNameLst>
                                      </p:cBhvr>
                                      <p:tavLst>
                                        <p:tav tm="0">
                                          <p:val>
                                            <p:strVal val="#ppt_x-#ppt_w/2"/>
                                          </p:val>
                                        </p:tav>
                                        <p:tav tm="100000">
                                          <p:val>
                                            <p:strVal val="#ppt_x"/>
                                          </p:val>
                                        </p:tav>
                                      </p:tavLst>
                                    </p:anim>
                                    <p:anim calcmode="lin" valueType="num">
                                      <p:cBhvr>
                                        <p:cTn id="29" dur="500" fill="hold"/>
                                        <p:tgtEl>
                                          <p:spTgt spid="429064"/>
                                        </p:tgtEl>
                                        <p:attrNameLst>
                                          <p:attrName>ppt_y</p:attrName>
                                        </p:attrNameLst>
                                      </p:cBhvr>
                                      <p:tavLst>
                                        <p:tav tm="0">
                                          <p:val>
                                            <p:strVal val="#ppt_y"/>
                                          </p:val>
                                        </p:tav>
                                        <p:tav tm="100000">
                                          <p:val>
                                            <p:strVal val="#ppt_y"/>
                                          </p:val>
                                        </p:tav>
                                      </p:tavLst>
                                    </p:anim>
                                    <p:anim calcmode="lin" valueType="num">
                                      <p:cBhvr>
                                        <p:cTn id="30" dur="500" fill="hold"/>
                                        <p:tgtEl>
                                          <p:spTgt spid="429064"/>
                                        </p:tgtEl>
                                        <p:attrNameLst>
                                          <p:attrName>ppt_w</p:attrName>
                                        </p:attrNameLst>
                                      </p:cBhvr>
                                      <p:tavLst>
                                        <p:tav tm="0">
                                          <p:val>
                                            <p:fltVal val="0"/>
                                          </p:val>
                                        </p:tav>
                                        <p:tav tm="100000">
                                          <p:val>
                                            <p:strVal val="#ppt_w"/>
                                          </p:val>
                                        </p:tav>
                                      </p:tavLst>
                                    </p:anim>
                                    <p:anim calcmode="lin" valueType="num">
                                      <p:cBhvr>
                                        <p:cTn id="31" dur="500" fill="hold"/>
                                        <p:tgtEl>
                                          <p:spTgt spid="429064"/>
                                        </p:tgtEl>
                                        <p:attrNameLst>
                                          <p:attrName>ppt_h</p:attrName>
                                        </p:attrNameLst>
                                      </p:cBhvr>
                                      <p:tavLst>
                                        <p:tav tm="0">
                                          <p:val>
                                            <p:strVal val="#ppt_h"/>
                                          </p:val>
                                        </p:tav>
                                        <p:tav tm="100000">
                                          <p:val>
                                            <p:strVal val="#ppt_h"/>
                                          </p:val>
                                        </p:tav>
                                      </p:tavLst>
                                    </p:anim>
                                  </p:childTnLst>
                                  <p:subTnLst>
                                    <p:animClr clrSpc="rgb" dir="cw">
                                      <p:cBhvr override="childStyle">
                                        <p:cTn dur="1" fill="hold" display="0" masterRel="nextClick" afterEffect="1"/>
                                        <p:tgtEl>
                                          <p:spTgt spid="429064"/>
                                        </p:tgtEl>
                                        <p:attrNameLst>
                                          <p:attrName>ppt_c</p:attrName>
                                        </p:attrNameLst>
                                      </p:cBhvr>
                                      <p:to>
                                        <a:schemeClr val="accent2"/>
                                      </p:to>
                                    </p:animClr>
                                  </p:subTnLst>
                                </p:cTn>
                              </p:par>
                            </p:childTnLst>
                          </p:cTn>
                        </p:par>
                        <p:par>
                          <p:cTn id="32" fill="hold">
                            <p:stCondLst>
                              <p:cond delay="2000"/>
                            </p:stCondLst>
                            <p:childTnLst>
                              <p:par>
                                <p:cTn id="33" presetID="2" presetClass="entr" presetSubtype="8" fill="hold" nodeType="afterEffect">
                                  <p:stCondLst>
                                    <p:cond delay="0"/>
                                  </p:stCondLst>
                                  <p:childTnLst>
                                    <p:set>
                                      <p:cBhvr>
                                        <p:cTn id="34" dur="1" fill="hold">
                                          <p:stCondLst>
                                            <p:cond delay="0"/>
                                          </p:stCondLst>
                                        </p:cTn>
                                        <p:tgtEl>
                                          <p:spTgt spid="429066"/>
                                        </p:tgtEl>
                                        <p:attrNameLst>
                                          <p:attrName>style.visibility</p:attrName>
                                        </p:attrNameLst>
                                      </p:cBhvr>
                                      <p:to>
                                        <p:strVal val="visible"/>
                                      </p:to>
                                    </p:set>
                                    <p:anim calcmode="lin" valueType="num">
                                      <p:cBhvr additive="base">
                                        <p:cTn id="35" dur="500" fill="hold"/>
                                        <p:tgtEl>
                                          <p:spTgt spid="429066"/>
                                        </p:tgtEl>
                                        <p:attrNameLst>
                                          <p:attrName>ppt_x</p:attrName>
                                        </p:attrNameLst>
                                      </p:cBhvr>
                                      <p:tavLst>
                                        <p:tav tm="0">
                                          <p:val>
                                            <p:strVal val="0-#ppt_w/2"/>
                                          </p:val>
                                        </p:tav>
                                        <p:tav tm="100000">
                                          <p:val>
                                            <p:strVal val="#ppt_x"/>
                                          </p:val>
                                        </p:tav>
                                      </p:tavLst>
                                    </p:anim>
                                    <p:anim calcmode="lin" valueType="num">
                                      <p:cBhvr additive="base">
                                        <p:cTn id="36" dur="500" fill="hold"/>
                                        <p:tgtEl>
                                          <p:spTgt spid="4290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9061" grpId="0" animBg="1"/>
      <p:bldP spid="429062" grpId="0" animBg="1"/>
      <p:bldP spid="429063" grpId="0" autoUpdateAnimBg="0"/>
      <p:bldP spid="42906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2" name="Rectangle 4"/>
          <p:cNvSpPr>
            <a:spLocks noChangeArrowheads="1"/>
          </p:cNvSpPr>
          <p:nvPr/>
        </p:nvSpPr>
        <p:spPr bwMode="auto">
          <a:xfrm>
            <a:off x="457200" y="1143000"/>
            <a:ext cx="8686800" cy="1219200"/>
          </a:xfrm>
          <a:prstGeom prst="rect">
            <a:avLst/>
          </a:prstGeom>
          <a:noFill/>
          <a:ln w="9525">
            <a:noFill/>
            <a:miter lim="800000"/>
            <a:headEnd/>
            <a:tailEnd/>
          </a:ln>
        </p:spPr>
        <p:txBody>
          <a:bodyPr lIns="92075" tIns="46038" rIns="92075" bIns="46038" anchor="b"/>
          <a:lstStyle/>
          <a:p>
            <a:pPr algn="l"/>
            <a:endParaRPr lang="es-ES" sz="2800" b="0"/>
          </a:p>
        </p:txBody>
      </p:sp>
      <p:sp>
        <p:nvSpPr>
          <p:cNvPr id="380933" name="Rectangle 5"/>
          <p:cNvSpPr>
            <a:spLocks noChangeArrowheads="1"/>
          </p:cNvSpPr>
          <p:nvPr/>
        </p:nvSpPr>
        <p:spPr bwMode="auto">
          <a:xfrm>
            <a:off x="457200" y="2438400"/>
            <a:ext cx="8686800" cy="1447800"/>
          </a:xfrm>
          <a:prstGeom prst="rect">
            <a:avLst/>
          </a:prstGeom>
          <a:noFill/>
          <a:ln w="9525">
            <a:noFill/>
            <a:miter lim="800000"/>
            <a:headEnd/>
            <a:tailEnd/>
          </a:ln>
        </p:spPr>
        <p:txBody>
          <a:bodyPr lIns="92075" tIns="46038" rIns="92075" bIns="46038" anchor="b"/>
          <a:lstStyle/>
          <a:p>
            <a:pPr algn="l"/>
            <a:endParaRPr lang="es-ES" sz="4400" b="0">
              <a:solidFill>
                <a:schemeClr val="tx1"/>
              </a:solidFill>
            </a:endParaRPr>
          </a:p>
        </p:txBody>
      </p:sp>
      <p:sp>
        <p:nvSpPr>
          <p:cNvPr id="38916" name="Text Box 6"/>
          <p:cNvSpPr txBox="1">
            <a:spLocks noChangeArrowheads="1"/>
          </p:cNvSpPr>
          <p:nvPr/>
        </p:nvSpPr>
        <p:spPr bwMode="auto">
          <a:xfrm>
            <a:off x="685800" y="0"/>
            <a:ext cx="8056563" cy="822325"/>
          </a:xfrm>
          <a:prstGeom prst="rect">
            <a:avLst/>
          </a:prstGeom>
          <a:noFill/>
          <a:ln w="25400">
            <a:noFill/>
            <a:miter lim="800000"/>
            <a:headEnd type="none" w="sm" len="sm"/>
            <a:tailEnd type="none" w="med" len="lg"/>
          </a:ln>
        </p:spPr>
        <p:txBody>
          <a:bodyPr>
            <a:spAutoFit/>
          </a:bodyPr>
          <a:lstStyle/>
          <a:p>
            <a:pPr algn="l">
              <a:buFontTx/>
              <a:buChar char="•"/>
            </a:pPr>
            <a:r>
              <a:rPr lang="es-ES" sz="2400" i="1">
                <a:solidFill>
                  <a:schemeClr val="tx2"/>
                </a:solidFill>
                <a:cs typeface="Times New Roman" pitchFamily="18" charset="0"/>
              </a:rPr>
              <a:t> </a:t>
            </a:r>
            <a:r>
              <a:rPr lang="es-ES" sz="2400" i="1">
                <a:cs typeface="Times New Roman" pitchFamily="18" charset="0"/>
              </a:rPr>
              <a:t>Juicios del grado de adecuación entre cada ítem y el subdominio</a:t>
            </a:r>
            <a:r>
              <a:rPr lang="es-ES" sz="2400">
                <a:solidFill>
                  <a:schemeClr val="tx2"/>
                </a:solidFill>
                <a:cs typeface="Times New Roman" pitchFamily="18" charset="0"/>
              </a:rPr>
              <a:t> u objetivo que pretende medir el ítem. </a:t>
            </a:r>
          </a:p>
        </p:txBody>
      </p:sp>
      <p:grpSp>
        <p:nvGrpSpPr>
          <p:cNvPr id="38917" name="Group 15"/>
          <p:cNvGrpSpPr>
            <a:grpSpLocks/>
          </p:cNvGrpSpPr>
          <p:nvPr/>
        </p:nvGrpSpPr>
        <p:grpSpPr bwMode="auto">
          <a:xfrm>
            <a:off x="609600" y="887413"/>
            <a:ext cx="8305800" cy="5942012"/>
            <a:chOff x="-3" y="-3"/>
            <a:chExt cx="3520" cy="6864"/>
          </a:xfrm>
        </p:grpSpPr>
        <p:grpSp>
          <p:nvGrpSpPr>
            <p:cNvPr id="38918" name="Group 13"/>
            <p:cNvGrpSpPr>
              <a:grpSpLocks/>
            </p:cNvGrpSpPr>
            <p:nvPr/>
          </p:nvGrpSpPr>
          <p:grpSpPr bwMode="auto">
            <a:xfrm>
              <a:off x="0" y="0"/>
              <a:ext cx="3514" cy="6861"/>
              <a:chOff x="0" y="0"/>
              <a:chExt cx="3514" cy="6861"/>
            </a:xfrm>
          </p:grpSpPr>
          <p:grpSp>
            <p:nvGrpSpPr>
              <p:cNvPr id="38920" name="Group 11"/>
              <p:cNvGrpSpPr>
                <a:grpSpLocks/>
              </p:cNvGrpSpPr>
              <p:nvPr/>
            </p:nvGrpSpPr>
            <p:grpSpPr bwMode="auto">
              <a:xfrm>
                <a:off x="28" y="6"/>
                <a:ext cx="3458" cy="6855"/>
                <a:chOff x="0" y="6"/>
                <a:chExt cx="3458" cy="6855"/>
              </a:xfrm>
            </p:grpSpPr>
            <p:sp>
              <p:nvSpPr>
                <p:cNvPr id="38922" name="Rectangle 7"/>
                <p:cNvSpPr>
                  <a:spLocks noChangeArrowheads="1"/>
                </p:cNvSpPr>
                <p:nvPr/>
              </p:nvSpPr>
              <p:spPr bwMode="auto">
                <a:xfrm>
                  <a:off x="0" y="6"/>
                  <a:ext cx="3458" cy="6855"/>
                </a:xfrm>
                <a:prstGeom prst="rect">
                  <a:avLst/>
                </a:prstGeom>
                <a:noFill/>
                <a:ln w="25400">
                  <a:noFill/>
                  <a:miter lim="800000"/>
                  <a:headEnd type="none" w="sm" len="sm"/>
                  <a:tailEnd type="none" w="med" len="lg"/>
                </a:ln>
              </p:spPr>
              <p:txBody>
                <a:bodyPr>
                  <a:spAutoFit/>
                </a:bodyPr>
                <a:lstStyle/>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 </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Nombre__________________________________________________________________</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 </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i="1">
                      <a:solidFill>
                        <a:schemeClr val="tx1"/>
                      </a:solidFill>
                      <a:cs typeface="Times New Roman" pitchFamily="18" charset="0"/>
                    </a:rPr>
                    <a:t>Instrucciones:</a:t>
                  </a:r>
                  <a:r>
                    <a:rPr lang="es-ES_tradnl" sz="1200" b="0">
                      <a:solidFill>
                        <a:schemeClr val="tx1"/>
                      </a:solidFill>
                      <a:cs typeface="Times New Roman" pitchFamily="18" charset="0"/>
                    </a:rPr>
                    <a:t> Primero lea el objetivo número 1. Después, lea el primer ítem en el cuadernillo del test. Considere cuidadosamente el grado de congruencia de este ítem con el dominio de habilidad. Evalúe la congruencia según las siguientes categorías:</a:t>
                  </a:r>
                </a:p>
                <a:p>
                  <a:pPr lvl="4"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a:solidFill>
                        <a:schemeClr val="tx1"/>
                      </a:solidFill>
                      <a:cs typeface="Times New Roman" pitchFamily="18" charset="0"/>
                    </a:rPr>
                    <a:t>A</a:t>
                  </a:r>
                  <a:r>
                    <a:rPr lang="es-ES_tradnl" sz="1200" b="0">
                      <a:solidFill>
                        <a:schemeClr val="tx1"/>
                      </a:solidFill>
                      <a:cs typeface="Times New Roman" pitchFamily="18" charset="0"/>
                    </a:rPr>
                    <a:t> = Alto grado de congruencia</a:t>
                  </a:r>
                </a:p>
                <a:p>
                  <a:pPr lvl="4"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a:solidFill>
                        <a:schemeClr val="tx1"/>
                      </a:solidFill>
                      <a:cs typeface="Times New Roman" pitchFamily="18" charset="0"/>
                    </a:rPr>
                    <a:t>M</a:t>
                  </a:r>
                  <a:r>
                    <a:rPr lang="es-ES_tradnl" sz="1200" b="0">
                      <a:solidFill>
                        <a:schemeClr val="tx1"/>
                      </a:solidFill>
                      <a:cs typeface="Times New Roman" pitchFamily="18" charset="0"/>
                    </a:rPr>
                    <a:t> = Grado medio de congruencia</a:t>
                  </a:r>
                </a:p>
                <a:p>
                  <a:pPr lvl="4"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a:solidFill>
                        <a:schemeClr val="tx1"/>
                      </a:solidFill>
                      <a:cs typeface="Times New Roman" pitchFamily="18" charset="0"/>
                    </a:rPr>
                    <a:t>B</a:t>
                  </a:r>
                  <a:r>
                    <a:rPr lang="es-ES_tradnl" sz="1200" b="0">
                      <a:solidFill>
                        <a:schemeClr val="tx1"/>
                      </a:solidFill>
                      <a:cs typeface="Times New Roman" pitchFamily="18" charset="0"/>
                    </a:rPr>
                    <a:t> = Bajo grado de congruencia</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Si Vd. Quiere hacer algún comentario sobre la congruencia de ese ítem regístrelo en el lugar reservado para ello. Después de que haya terminado con el primer ítem, proceda con el segundo ítem, e igualmente con todos los items siguientes, evaluándolos de igual forma.</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i="1">
                      <a:solidFill>
                        <a:schemeClr val="tx1"/>
                      </a:solidFill>
                      <a:cs typeface="Times New Roman" pitchFamily="18" charset="0"/>
                    </a:rPr>
                    <a:t>Objetivo Nº 1</a:t>
                  </a:r>
                  <a:endParaRPr lang="es-ES_tradnl" sz="1200" b="0">
                    <a:solidFill>
                      <a:schemeClr val="tx1"/>
                    </a:solidFill>
                    <a:latin typeface="CG Times"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Descripción del contenido sustantivo del objetivo n° 1.</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a:solidFill>
                        <a:schemeClr val="tx1"/>
                      </a:solidFill>
                      <a:cs typeface="Times New Roman" pitchFamily="18" charset="0"/>
                    </a:rPr>
                    <a:t>                          Evaluación                                           Comentario</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Ítem Nº  1  _______________________  _______________________________________</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n-GB" sz="1200" b="0">
                      <a:solidFill>
                        <a:schemeClr val="tx1"/>
                      </a:solidFill>
                      <a:cs typeface="Times New Roman" pitchFamily="18" charset="0"/>
                    </a:rPr>
                    <a:t>Ítem Nº  3  _______________________  _______________________________________</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n-GB" sz="1200" b="0">
                      <a:solidFill>
                        <a:schemeClr val="tx1"/>
                      </a:solidFill>
                      <a:cs typeface="Times New Roman" pitchFamily="18" charset="0"/>
                    </a:rPr>
                    <a:t>Ítem Nº  7  _______________________  _______________________________________</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n-GB" sz="1200" b="0">
                      <a:solidFill>
                        <a:schemeClr val="tx1"/>
                      </a:solidFill>
                      <a:cs typeface="Times New Roman" pitchFamily="18" charset="0"/>
                    </a:rPr>
                    <a:t>Ítem Nº  9  _______________________  _______________________________________</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n-GB" sz="1200" b="0">
                      <a:solidFill>
                        <a:schemeClr val="tx1"/>
                      </a:solidFill>
                      <a:cs typeface="Times New Roman" pitchFamily="18" charset="0"/>
                    </a:rPr>
                    <a:t>Ítem Nº 10 _______________________  _______________________________________</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i="1">
                      <a:solidFill>
                        <a:schemeClr val="tx1"/>
                      </a:solidFill>
                      <a:cs typeface="Times New Roman" pitchFamily="18" charset="0"/>
                    </a:rPr>
                    <a:t>Objetivo Nº 2</a:t>
                  </a:r>
                  <a:endParaRPr lang="es-ES_tradnl" sz="1200" b="0">
                    <a:solidFill>
                      <a:schemeClr val="tx1"/>
                    </a:solidFill>
                    <a:latin typeface="CG Times"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Descripción del contenido sustantivo del objetivo n° 2.</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                        </a:t>
                  </a:r>
                  <a:r>
                    <a:rPr lang="es-ES_tradnl" sz="1200">
                      <a:solidFill>
                        <a:schemeClr val="tx1"/>
                      </a:solidFill>
                      <a:cs typeface="Times New Roman" pitchFamily="18" charset="0"/>
                    </a:rPr>
                    <a:t>Evaluación                                           Comentario</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Ítem Nº  2  _______________________  _______________________________________</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n-GB" sz="1200" b="0">
                      <a:solidFill>
                        <a:schemeClr val="tx1"/>
                      </a:solidFill>
                      <a:cs typeface="Times New Roman" pitchFamily="18" charset="0"/>
                    </a:rPr>
                    <a:t>Ítem Nº  4  _______________________  _______________________________________</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n-GB" sz="1200" b="0">
                      <a:solidFill>
                        <a:schemeClr val="tx1"/>
                      </a:solidFill>
                      <a:cs typeface="Times New Roman" pitchFamily="18" charset="0"/>
                    </a:rPr>
                    <a:t>Ítem Nº  5  _______________________  _______________________________________</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n-GB" sz="1200" b="0">
                      <a:solidFill>
                        <a:schemeClr val="tx1"/>
                      </a:solidFill>
                      <a:cs typeface="Times New Roman" pitchFamily="18" charset="0"/>
                    </a:rPr>
                    <a:t>Ítem Nº  6  _______________________  _______________________________________</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n-GB" sz="1200" b="0">
                      <a:solidFill>
                        <a:schemeClr val="tx1"/>
                      </a:solidFill>
                      <a:cs typeface="Times New Roman" pitchFamily="18" charset="0"/>
                    </a:rPr>
                    <a:t>Ítem Nº  8  _______________________  _______________________________________</a:t>
                  </a:r>
                  <a:endParaRPr lang="es-ES_tradnl" sz="1200" b="0">
                    <a:solidFill>
                      <a:schemeClr val="tx1"/>
                    </a:solidFill>
                    <a:cs typeface="Times New Roman" pitchFamily="18" charset="0"/>
                  </a:endParaRP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r>
                    <a:rPr lang="es-ES_tradnl" sz="1200" b="0">
                      <a:solidFill>
                        <a:schemeClr val="tx1"/>
                      </a:solidFill>
                      <a:cs typeface="Times New Roman" pitchFamily="18" charset="0"/>
                    </a:rPr>
                    <a:t>Ítem Nº 11 _______________________  _______________________________________</a:t>
                  </a:r>
                </a:p>
                <a:p>
                  <a:pPr algn="l">
                    <a:tabLst>
                      <a:tab pos="-914400" algn="l"/>
                      <a:tab pos="-457200" algn="l"/>
                      <a:tab pos="341313" algn="l"/>
                      <a:tab pos="449263" algn="l"/>
                      <a:tab pos="593725" algn="l"/>
                      <a:tab pos="773113" algn="l"/>
                      <a:tab pos="5561013" algn="dec"/>
                      <a:tab pos="5921375" algn="l"/>
                      <a:tab pos="6400800" algn="l"/>
                      <a:tab pos="6858000" algn="l"/>
                      <a:tab pos="7315200" algn="l"/>
                      <a:tab pos="7772400" algn="l"/>
                      <a:tab pos="8229600" algn="l"/>
                      <a:tab pos="8686800" algn="l"/>
                      <a:tab pos="9144000" algn="l"/>
                      <a:tab pos="9601200" algn="l"/>
                      <a:tab pos="10058400" algn="l"/>
                      <a:tab pos="10515600" algn="l"/>
                      <a:tab pos="10972800" algn="l"/>
                    </a:tabLst>
                  </a:pPr>
                  <a:endParaRPr lang="es-ES_tradnl" sz="2400" b="0">
                    <a:solidFill>
                      <a:schemeClr val="tx1"/>
                    </a:solidFill>
                  </a:endParaRPr>
                </a:p>
              </p:txBody>
            </p:sp>
            <p:sp>
              <p:nvSpPr>
                <p:cNvPr id="38923" name="Rectangle 8"/>
                <p:cNvSpPr>
                  <a:spLocks noChangeArrowheads="1"/>
                </p:cNvSpPr>
                <p:nvPr/>
              </p:nvSpPr>
              <p:spPr bwMode="auto">
                <a:xfrm>
                  <a:off x="0" y="1902"/>
                  <a:ext cx="3458" cy="897"/>
                </a:xfrm>
                <a:prstGeom prst="rect">
                  <a:avLst/>
                </a:prstGeom>
                <a:noFill/>
                <a:ln w="25400">
                  <a:noFill/>
                  <a:miter lim="800000"/>
                  <a:headEnd type="none" w="sm" len="sm"/>
                  <a:tailEnd type="none" w="med" len="lg"/>
                </a:ln>
              </p:spPr>
              <p:txBody>
                <a:bodyPr bIns="0">
                  <a:spAutoFit/>
                </a:bodyPr>
                <a:lstStyle/>
                <a:p>
                  <a:pPr algn="l"/>
                  <a:endParaRPr lang="es-ES_tradnl" sz="1200" b="0">
                    <a:solidFill>
                      <a:schemeClr val="tx1"/>
                    </a:solidFill>
                    <a:latin typeface="CG Times" pitchFamily="18" charset="0"/>
                  </a:endParaRPr>
                </a:p>
                <a:p>
                  <a:pPr algn="l"/>
                  <a:r>
                    <a:rPr lang="es-ES_tradnl" sz="1200" b="0" i="1">
                      <a:solidFill>
                        <a:schemeClr val="tx1"/>
                      </a:solidFill>
                      <a:cs typeface="Times New Roman" pitchFamily="18" charset="0"/>
                    </a:rPr>
                    <a:t> </a:t>
                  </a:r>
                  <a:endParaRPr lang="es-ES_tradnl" sz="1200" b="0">
                    <a:solidFill>
                      <a:schemeClr val="tx1"/>
                    </a:solidFill>
                    <a:latin typeface="CG Times" pitchFamily="18" charset="0"/>
                  </a:endParaRPr>
                </a:p>
                <a:p>
                  <a:pPr algn="l"/>
                  <a:endParaRPr lang="es-ES_tradnl" sz="2400" b="0">
                    <a:solidFill>
                      <a:schemeClr val="tx1"/>
                    </a:solidFill>
                  </a:endParaRPr>
                </a:p>
              </p:txBody>
            </p:sp>
            <p:sp>
              <p:nvSpPr>
                <p:cNvPr id="38924" name="Rectangle 9"/>
                <p:cNvSpPr>
                  <a:spLocks noChangeArrowheads="1"/>
                </p:cNvSpPr>
                <p:nvPr/>
              </p:nvSpPr>
              <p:spPr bwMode="auto">
                <a:xfrm>
                  <a:off x="0" y="2390"/>
                  <a:ext cx="3458" cy="686"/>
                </a:xfrm>
                <a:prstGeom prst="rect">
                  <a:avLst/>
                </a:prstGeom>
                <a:noFill/>
                <a:ln w="25400">
                  <a:noFill/>
                  <a:miter lim="800000"/>
                  <a:headEnd type="none" w="sm" len="sm"/>
                  <a:tailEnd type="none" w="med" len="lg"/>
                </a:ln>
              </p:spPr>
              <p:txBody>
                <a:bodyPr bIns="0">
                  <a:spAutoFit/>
                </a:bodyPr>
                <a:lstStyle/>
                <a:p>
                  <a:pPr algn="l"/>
                  <a:r>
                    <a:rPr lang="en-GB" sz="1200" b="0">
                      <a:solidFill>
                        <a:schemeClr val="tx1"/>
                      </a:solidFill>
                      <a:cs typeface="Times New Roman" pitchFamily="18" charset="0"/>
                    </a:rPr>
                    <a:t> </a:t>
                  </a:r>
                  <a:endParaRPr lang="es-ES_tradnl" sz="1200" b="0">
                    <a:solidFill>
                      <a:schemeClr val="tx1"/>
                    </a:solidFill>
                    <a:cs typeface="Times New Roman" pitchFamily="18" charset="0"/>
                  </a:endParaRPr>
                </a:p>
                <a:p>
                  <a:pPr algn="l"/>
                  <a:endParaRPr lang="es-ES_tradnl" sz="2400" b="0">
                    <a:solidFill>
                      <a:schemeClr val="tx1"/>
                    </a:solidFill>
                  </a:endParaRPr>
                </a:p>
              </p:txBody>
            </p:sp>
            <p:sp>
              <p:nvSpPr>
                <p:cNvPr id="38925" name="Rectangle 10"/>
                <p:cNvSpPr>
                  <a:spLocks noChangeArrowheads="1"/>
                </p:cNvSpPr>
                <p:nvPr/>
              </p:nvSpPr>
              <p:spPr bwMode="auto">
                <a:xfrm>
                  <a:off x="1" y="4488"/>
                  <a:ext cx="3456" cy="897"/>
                </a:xfrm>
                <a:prstGeom prst="rect">
                  <a:avLst/>
                </a:prstGeom>
                <a:noFill/>
                <a:ln w="25400">
                  <a:noFill/>
                  <a:miter lim="800000"/>
                  <a:headEnd type="none" w="sm" len="sm"/>
                  <a:tailEnd type="none" w="med" len="lg"/>
                </a:ln>
              </p:spPr>
              <p:txBody>
                <a:bodyPr bIns="0">
                  <a:spAutoFit/>
                </a:bodyPr>
                <a:lstStyle/>
                <a:p>
                  <a:pPr algn="l"/>
                  <a:endParaRPr lang="es-ES_tradnl" sz="1200" b="0">
                    <a:solidFill>
                      <a:schemeClr val="tx1"/>
                    </a:solidFill>
                    <a:latin typeface="CG Times" pitchFamily="18" charset="0"/>
                  </a:endParaRPr>
                </a:p>
                <a:p>
                  <a:pPr algn="l"/>
                  <a:r>
                    <a:rPr lang="es-ES_tradnl" sz="1200" b="0">
                      <a:solidFill>
                        <a:schemeClr val="tx1"/>
                      </a:solidFill>
                      <a:cs typeface="Times New Roman" pitchFamily="18" charset="0"/>
                    </a:rPr>
                    <a:t> </a:t>
                  </a:r>
                </a:p>
                <a:p>
                  <a:pPr algn="l"/>
                  <a:endParaRPr lang="es-ES_tradnl" sz="2400" b="0">
                    <a:solidFill>
                      <a:schemeClr val="tx1"/>
                    </a:solidFill>
                  </a:endParaRPr>
                </a:p>
              </p:txBody>
            </p:sp>
          </p:grpSp>
          <p:sp>
            <p:nvSpPr>
              <p:cNvPr id="38921" name="Rectangle 12"/>
              <p:cNvSpPr>
                <a:spLocks noChangeArrowheads="1"/>
              </p:cNvSpPr>
              <p:nvPr/>
            </p:nvSpPr>
            <p:spPr bwMode="auto">
              <a:xfrm>
                <a:off x="0" y="0"/>
                <a:ext cx="3514" cy="6815"/>
              </a:xfrm>
              <a:prstGeom prst="rect">
                <a:avLst/>
              </a:prstGeom>
              <a:noFill/>
              <a:ln w="7">
                <a:solidFill>
                  <a:srgbClr val="A0A0A0"/>
                </a:solidFill>
                <a:miter lim="800000"/>
                <a:headEnd type="none" w="sm" len="sm"/>
                <a:tailEnd type="none" w="med" len="lg"/>
              </a:ln>
            </p:spPr>
            <p:txBody>
              <a:bodyPr wrap="none" anchor="ctr"/>
              <a:lstStyle/>
              <a:p>
                <a:endParaRPr lang="es-ES"/>
              </a:p>
            </p:txBody>
          </p:sp>
        </p:grpSp>
        <p:sp>
          <p:nvSpPr>
            <p:cNvPr id="38919" name="Rectangle 14"/>
            <p:cNvSpPr>
              <a:spLocks noChangeArrowheads="1"/>
            </p:cNvSpPr>
            <p:nvPr/>
          </p:nvSpPr>
          <p:spPr bwMode="auto">
            <a:xfrm>
              <a:off x="-3" y="-3"/>
              <a:ext cx="3520" cy="6821"/>
            </a:xfrm>
            <a:prstGeom prst="rect">
              <a:avLst/>
            </a:prstGeom>
            <a:noFill/>
            <a:ln w="11112">
              <a:solidFill>
                <a:srgbClr val="A0A0A0"/>
              </a:solidFill>
              <a:miter lim="800000"/>
              <a:headEnd type="none" w="sm" len="sm"/>
              <a:tailEnd type="none" w="med" len="lg"/>
            </a:ln>
          </p:spPr>
          <p:txBody>
            <a:bodyPr wrap="none" anchor="ctr"/>
            <a:lstStyle/>
            <a:p>
              <a:endParaRPr lang="es-ES"/>
            </a:p>
          </p:txBody>
        </p:sp>
      </p:gr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nodePh="1">
                                  <p:stCondLst>
                                    <p:cond delay="0"/>
                                  </p:stCondLst>
                                  <p:endCondLst>
                                    <p:cond evt="begin" delay="0">
                                      <p:tn val="5"/>
                                    </p:cond>
                                  </p:endCondLst>
                                  <p:childTnLst>
                                    <p:set>
                                      <p:cBhvr>
                                        <p:cTn id="6" dur="1" fill="hold">
                                          <p:stCondLst>
                                            <p:cond delay="0"/>
                                          </p:stCondLst>
                                        </p:cTn>
                                        <p:tgtEl>
                                          <p:spTgt spid="380932"/>
                                        </p:tgtEl>
                                        <p:attrNameLst>
                                          <p:attrName>style.visibility</p:attrName>
                                        </p:attrNameLst>
                                      </p:cBhvr>
                                      <p:to>
                                        <p:strVal val="visible"/>
                                      </p:to>
                                    </p:set>
                                    <p:anim calcmode="lin" valueType="num">
                                      <p:cBhvr>
                                        <p:cTn id="7" dur="500" fill="hold"/>
                                        <p:tgtEl>
                                          <p:spTgt spid="380932"/>
                                        </p:tgtEl>
                                        <p:attrNameLst>
                                          <p:attrName>ppt_w</p:attrName>
                                        </p:attrNameLst>
                                      </p:cBhvr>
                                      <p:tavLst>
                                        <p:tav tm="0">
                                          <p:val>
                                            <p:fltVal val="0"/>
                                          </p:val>
                                        </p:tav>
                                        <p:tav tm="100000">
                                          <p:val>
                                            <p:strVal val="#ppt_w"/>
                                          </p:val>
                                        </p:tav>
                                      </p:tavLst>
                                    </p:anim>
                                    <p:anim calcmode="lin" valueType="num">
                                      <p:cBhvr>
                                        <p:cTn id="8" dur="500" fill="hold"/>
                                        <p:tgtEl>
                                          <p:spTgt spid="380932"/>
                                        </p:tgtEl>
                                        <p:attrNameLst>
                                          <p:attrName>ppt_h</p:attrName>
                                        </p:attrNameLst>
                                      </p:cBhvr>
                                      <p:tavLst>
                                        <p:tav tm="0">
                                          <p:val>
                                            <p:fltVal val="0"/>
                                          </p:val>
                                        </p:tav>
                                        <p:tav tm="100000">
                                          <p:val>
                                            <p:strVal val="#ppt_h"/>
                                          </p:val>
                                        </p:tav>
                                      </p:tavLst>
                                    </p:anim>
                                    <p:anim calcmode="lin" valueType="num">
                                      <p:cBhvr>
                                        <p:cTn id="9" dur="500" fill="hold"/>
                                        <p:tgtEl>
                                          <p:spTgt spid="380932"/>
                                        </p:tgtEl>
                                        <p:attrNameLst>
                                          <p:attrName>ppt_x</p:attrName>
                                        </p:attrNameLst>
                                      </p:cBhvr>
                                      <p:tavLst>
                                        <p:tav tm="0">
                                          <p:val>
                                            <p:fltVal val="0.5"/>
                                          </p:val>
                                        </p:tav>
                                        <p:tav tm="100000">
                                          <p:val>
                                            <p:strVal val="#ppt_x"/>
                                          </p:val>
                                        </p:tav>
                                      </p:tavLst>
                                    </p:anim>
                                    <p:anim calcmode="lin" valueType="num">
                                      <p:cBhvr>
                                        <p:cTn id="10" dur="500" fill="hold"/>
                                        <p:tgtEl>
                                          <p:spTgt spid="380932"/>
                                        </p:tgtEl>
                                        <p:attrNameLst>
                                          <p:attrName>ppt_y</p:attrName>
                                        </p:attrNameLst>
                                      </p:cBhvr>
                                      <p:tavLst>
                                        <p:tav tm="0">
                                          <p:val>
                                            <p:fltVal val="0.5"/>
                                          </p:val>
                                        </p:tav>
                                        <p:tav tm="100000">
                                          <p:val>
                                            <p:strVal val="#ppt_y"/>
                                          </p:val>
                                        </p:tav>
                                      </p:tavLst>
                                    </p:anim>
                                  </p:childTnLst>
                                  <p:subTnLst>
                                    <p:animClr clrSpc="rgb" dir="cw">
                                      <p:cBhvr override="childStyle">
                                        <p:cTn dur="1" fill="hold" display="0" masterRel="nextClick" afterEffect="1"/>
                                        <p:tgtEl>
                                          <p:spTgt spid="380932"/>
                                        </p:tgtEl>
                                        <p:attrNameLst>
                                          <p:attrName>ppt_c</p:attrName>
                                        </p:attrNameLst>
                                      </p:cBhvr>
                                      <p:to>
                                        <a:schemeClr val="accent2"/>
                                      </p:to>
                                    </p:animClr>
                                  </p:subTnLst>
                                </p:cTn>
                              </p:par>
                            </p:childTnLst>
                          </p:cTn>
                        </p:par>
                      </p:childTnLst>
                    </p:cTn>
                  </p:par>
                  <p:par>
                    <p:cTn id="11" fill="hold">
                      <p:stCondLst>
                        <p:cond delay="indefinite"/>
                      </p:stCondLst>
                      <p:childTnLst>
                        <p:par>
                          <p:cTn id="12" fill="hold">
                            <p:stCondLst>
                              <p:cond delay="0"/>
                            </p:stCondLst>
                            <p:childTnLst>
                              <p:par>
                                <p:cTn id="13" presetID="23" presetClass="entr" presetSubtype="528" fill="hold" grpId="0" nodeType="clickEffect" nodePh="1">
                                  <p:stCondLst>
                                    <p:cond delay="0"/>
                                  </p:stCondLst>
                                  <p:endCondLst>
                                    <p:cond evt="begin" delay="0">
                                      <p:tn val="13"/>
                                    </p:cond>
                                  </p:endCondLst>
                                  <p:childTnLst>
                                    <p:set>
                                      <p:cBhvr>
                                        <p:cTn id="14" dur="1" fill="hold">
                                          <p:stCondLst>
                                            <p:cond delay="0"/>
                                          </p:stCondLst>
                                        </p:cTn>
                                        <p:tgtEl>
                                          <p:spTgt spid="380933"/>
                                        </p:tgtEl>
                                        <p:attrNameLst>
                                          <p:attrName>style.visibility</p:attrName>
                                        </p:attrNameLst>
                                      </p:cBhvr>
                                      <p:to>
                                        <p:strVal val="visible"/>
                                      </p:to>
                                    </p:set>
                                    <p:anim calcmode="lin" valueType="num">
                                      <p:cBhvr>
                                        <p:cTn id="15" dur="500" fill="hold"/>
                                        <p:tgtEl>
                                          <p:spTgt spid="380933"/>
                                        </p:tgtEl>
                                        <p:attrNameLst>
                                          <p:attrName>ppt_w</p:attrName>
                                        </p:attrNameLst>
                                      </p:cBhvr>
                                      <p:tavLst>
                                        <p:tav tm="0">
                                          <p:val>
                                            <p:fltVal val="0"/>
                                          </p:val>
                                        </p:tav>
                                        <p:tav tm="100000">
                                          <p:val>
                                            <p:strVal val="#ppt_w"/>
                                          </p:val>
                                        </p:tav>
                                      </p:tavLst>
                                    </p:anim>
                                    <p:anim calcmode="lin" valueType="num">
                                      <p:cBhvr>
                                        <p:cTn id="16" dur="500" fill="hold"/>
                                        <p:tgtEl>
                                          <p:spTgt spid="380933"/>
                                        </p:tgtEl>
                                        <p:attrNameLst>
                                          <p:attrName>ppt_h</p:attrName>
                                        </p:attrNameLst>
                                      </p:cBhvr>
                                      <p:tavLst>
                                        <p:tav tm="0">
                                          <p:val>
                                            <p:fltVal val="0"/>
                                          </p:val>
                                        </p:tav>
                                        <p:tav tm="100000">
                                          <p:val>
                                            <p:strVal val="#ppt_h"/>
                                          </p:val>
                                        </p:tav>
                                      </p:tavLst>
                                    </p:anim>
                                    <p:anim calcmode="lin" valueType="num">
                                      <p:cBhvr>
                                        <p:cTn id="17" dur="500" fill="hold"/>
                                        <p:tgtEl>
                                          <p:spTgt spid="380933"/>
                                        </p:tgtEl>
                                        <p:attrNameLst>
                                          <p:attrName>ppt_x</p:attrName>
                                        </p:attrNameLst>
                                      </p:cBhvr>
                                      <p:tavLst>
                                        <p:tav tm="0">
                                          <p:val>
                                            <p:fltVal val="0.5"/>
                                          </p:val>
                                        </p:tav>
                                        <p:tav tm="100000">
                                          <p:val>
                                            <p:strVal val="#ppt_x"/>
                                          </p:val>
                                        </p:tav>
                                      </p:tavLst>
                                    </p:anim>
                                    <p:anim calcmode="lin" valueType="num">
                                      <p:cBhvr>
                                        <p:cTn id="18" dur="500" fill="hold"/>
                                        <p:tgtEl>
                                          <p:spTgt spid="380933"/>
                                        </p:tgtEl>
                                        <p:attrNameLst>
                                          <p:attrName>ppt_y</p:attrName>
                                        </p:attrNameLst>
                                      </p:cBhvr>
                                      <p:tavLst>
                                        <p:tav tm="0">
                                          <p:val>
                                            <p:fltVal val="0.5"/>
                                          </p:val>
                                        </p:tav>
                                        <p:tav tm="100000">
                                          <p:val>
                                            <p:strVal val="#ppt_y"/>
                                          </p:val>
                                        </p:tav>
                                      </p:tavLst>
                                    </p:anim>
                                  </p:childTnLst>
                                  <p:subTnLst>
                                    <p:animClr clrSpc="rgb" dir="cw">
                                      <p:cBhvr override="childStyle">
                                        <p:cTn dur="1" fill="hold" display="0" masterRel="nextClick" afterEffect="1"/>
                                        <p:tgtEl>
                                          <p:spTgt spid="380933"/>
                                        </p:tgtEl>
                                        <p:attrNameLst>
                                          <p:attrName>ppt_c</p:attrName>
                                        </p:attrNameLst>
                                      </p:cBhvr>
                                      <p:to>
                                        <a:schemeClr val="accent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0932" grpId="0" autoUpdateAnimBg="0"/>
      <p:bldP spid="380933"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ctrTitle"/>
          </p:nvPr>
        </p:nvSpPr>
        <p:spPr>
          <a:xfrm>
            <a:off x="1143000" y="142875"/>
            <a:ext cx="7772400" cy="3286125"/>
          </a:xfrm>
        </p:spPr>
        <p:txBody>
          <a:bodyPr/>
          <a:lstStyle/>
          <a:p>
            <a:pPr eaLnBrk="1" hangingPunct="1"/>
            <a:r>
              <a:rPr lang="es-ES_tradnl" sz="4800" smtClean="0"/>
              <a:t>Información descriptiva: validez de los ítems: </a:t>
            </a:r>
            <a:r>
              <a:rPr lang="es-ES_tradnl" sz="3600" smtClean="0">
                <a:solidFill>
                  <a:srgbClr val="FFFF00"/>
                </a:solidFill>
              </a:rPr>
              <a:t>E</a:t>
            </a:r>
            <a:r>
              <a:rPr lang="es-ES" sz="3600" i="1" smtClean="0">
                <a:solidFill>
                  <a:srgbClr val="FFFF00"/>
                </a:solidFill>
                <a:cs typeface="Times New Roman" pitchFamily="18" charset="0"/>
              </a:rPr>
              <a:t>mparejamiento de items y objetivo/s o dominio/s </a:t>
            </a:r>
            <a:r>
              <a:rPr lang="es-ES_tradnl" sz="4800" smtClean="0"/>
              <a:t/>
            </a:r>
            <a:br>
              <a:rPr lang="es-ES_tradnl" sz="4800" smtClean="0"/>
            </a:br>
            <a:endParaRPr lang="es-ES_tradnl" sz="4800" smtClean="0"/>
          </a:p>
        </p:txBody>
      </p:sp>
      <p:sp>
        <p:nvSpPr>
          <p:cNvPr id="2051" name="Rectangle 3"/>
          <p:cNvSpPr>
            <a:spLocks noGrp="1" noChangeArrowheads="1"/>
          </p:cNvSpPr>
          <p:nvPr>
            <p:ph type="subTitle" idx="1"/>
          </p:nvPr>
        </p:nvSpPr>
        <p:spPr>
          <a:xfrm>
            <a:off x="1643063" y="3500438"/>
            <a:ext cx="6400800" cy="1752600"/>
          </a:xfrm>
        </p:spPr>
        <p:txBody>
          <a:bodyPr/>
          <a:lstStyle/>
          <a:p>
            <a:pPr eaLnBrk="1" hangingPunct="1">
              <a:defRPr/>
            </a:pPr>
            <a:r>
              <a:rPr lang="es-ES_tradnl" dirty="0" err="1" smtClean="0"/>
              <a:t>Rocio</a:t>
            </a:r>
            <a:r>
              <a:rPr lang="es-ES_tradnl" dirty="0" smtClean="0"/>
              <a:t> Navarro- </a:t>
            </a:r>
            <a:r>
              <a:rPr lang="es-ES_tradnl" dirty="0" err="1" smtClean="0"/>
              <a:t>Jose</a:t>
            </a:r>
            <a:r>
              <a:rPr lang="es-ES_tradnl" dirty="0" smtClean="0"/>
              <a:t> A Pérez-Gil</a:t>
            </a:r>
          </a:p>
          <a:p>
            <a:pPr eaLnBrk="1" hangingPunct="1">
              <a:defRPr/>
            </a:pPr>
            <a:endParaRPr lang="es-ES_tradnl" dirty="0" smtClean="0"/>
          </a:p>
          <a:p>
            <a:pPr eaLnBrk="1" hangingPunct="1">
              <a:defRPr/>
            </a:pPr>
            <a:endParaRPr lang="es-ES_tradnl"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s-ES_tradnl" sz="4000" smtClean="0"/>
              <a:t> </a:t>
            </a:r>
            <a:br>
              <a:rPr lang="es-ES_tradnl" sz="4000" smtClean="0"/>
            </a:br>
            <a:endParaRPr lang="es-ES_tradnl" sz="4000" smtClean="0"/>
          </a:p>
        </p:txBody>
      </p:sp>
      <p:sp>
        <p:nvSpPr>
          <p:cNvPr id="3075" name="Rectangle 3"/>
          <p:cNvSpPr>
            <a:spLocks noGrp="1" noChangeArrowheads="1"/>
          </p:cNvSpPr>
          <p:nvPr>
            <p:ph type="body" idx="1"/>
          </p:nvPr>
        </p:nvSpPr>
        <p:spPr>
          <a:xfrm>
            <a:off x="1071563" y="928688"/>
            <a:ext cx="7772400" cy="4114800"/>
          </a:xfrm>
        </p:spPr>
        <p:txBody>
          <a:bodyPr/>
          <a:lstStyle/>
          <a:p>
            <a:pPr eaLnBrk="1" hangingPunct="1">
              <a:defRPr/>
            </a:pPr>
            <a:r>
              <a:rPr lang="es-ES_tradnl" dirty="0" smtClean="0"/>
              <a:t>Juicios razonables a través de ítems e indicadores.</a:t>
            </a:r>
          </a:p>
          <a:p>
            <a:pPr eaLnBrk="1" hangingPunct="1">
              <a:defRPr/>
            </a:pPr>
            <a:r>
              <a:rPr lang="es-ES_tradnl" dirty="0" smtClean="0"/>
              <a:t>Los juicios sobre la validez van a estar determinadas por: los resultados, evidencias empíricas, utilidad</a:t>
            </a:r>
          </a:p>
          <a:p>
            <a:pPr eaLnBrk="1" hangingPunct="1">
              <a:defRPr/>
            </a:pPr>
            <a:r>
              <a:rPr lang="es-ES_tradnl" dirty="0" smtClean="0"/>
              <a:t>Nos vamos a encontrar con 3 tipos diferentes de validez:</a:t>
            </a:r>
          </a:p>
          <a:p>
            <a:pPr eaLnBrk="1" hangingPunct="1">
              <a:buFont typeface="Wingdings" pitchFamily="2" charset="2"/>
              <a:buNone/>
              <a:defRPr/>
            </a:pPr>
            <a:endParaRPr lang="es-ES_tradnl"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s-ES_tradnl" smtClean="0"/>
              <a:t> </a:t>
            </a:r>
          </a:p>
        </p:txBody>
      </p:sp>
      <p:sp>
        <p:nvSpPr>
          <p:cNvPr id="4099" name="Rectangle 3"/>
          <p:cNvSpPr>
            <a:spLocks noGrp="1" noChangeArrowheads="1"/>
          </p:cNvSpPr>
          <p:nvPr>
            <p:ph type="body" idx="1"/>
          </p:nvPr>
        </p:nvSpPr>
        <p:spPr>
          <a:xfrm>
            <a:off x="1143000" y="1214438"/>
            <a:ext cx="7772400" cy="4114800"/>
          </a:xfrm>
        </p:spPr>
        <p:txBody>
          <a:bodyPr/>
          <a:lstStyle/>
          <a:p>
            <a:pPr eaLnBrk="1" hangingPunct="1">
              <a:buFontTx/>
              <a:buChar char="-"/>
              <a:defRPr/>
            </a:pPr>
            <a:endParaRPr lang="es-ES_tradnl" dirty="0" smtClean="0"/>
          </a:p>
          <a:p>
            <a:pPr eaLnBrk="1" hangingPunct="1">
              <a:buFontTx/>
              <a:buChar char="-"/>
              <a:defRPr/>
            </a:pPr>
            <a:r>
              <a:rPr lang="es-ES_tradnl" dirty="0" smtClean="0"/>
              <a:t>Validez de contenido. (aquí se centra el emparejamiento de ítems y objetivos/ o dominio/s)</a:t>
            </a:r>
          </a:p>
          <a:p>
            <a:pPr eaLnBrk="1" hangingPunct="1">
              <a:buFontTx/>
              <a:buChar char="-"/>
              <a:defRPr/>
            </a:pPr>
            <a:r>
              <a:rPr lang="es-ES_tradnl" dirty="0" smtClean="0"/>
              <a:t>Validez de constructo.</a:t>
            </a:r>
          </a:p>
          <a:p>
            <a:pPr eaLnBrk="1" hangingPunct="1">
              <a:buFontTx/>
              <a:buChar char="-"/>
              <a:defRPr/>
            </a:pPr>
            <a:r>
              <a:rPr lang="es-ES_tradnl" dirty="0" smtClean="0"/>
              <a:t>Validez de criterio.</a:t>
            </a:r>
          </a:p>
          <a:p>
            <a:pPr eaLnBrk="1" hangingPunct="1">
              <a:buFontTx/>
              <a:buNone/>
              <a:defRPr/>
            </a:pPr>
            <a:endParaRPr lang="es-ES_tradnl" dirty="0" smtClean="0"/>
          </a:p>
          <a:p>
            <a:pPr eaLnBrk="1" hangingPunct="1">
              <a:buFontTx/>
              <a:buChar char="-"/>
              <a:defRPr/>
            </a:pPr>
            <a:endParaRPr lang="es-ES_tradnl"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s-ES_tradnl" smtClean="0"/>
              <a:t>EL JUICIO DE EXPERTOS.</a:t>
            </a:r>
          </a:p>
        </p:txBody>
      </p:sp>
      <p:sp>
        <p:nvSpPr>
          <p:cNvPr id="5123" name="Rectangle 3"/>
          <p:cNvSpPr>
            <a:spLocks noGrp="1" noChangeArrowheads="1"/>
          </p:cNvSpPr>
          <p:nvPr>
            <p:ph type="body" idx="1"/>
          </p:nvPr>
        </p:nvSpPr>
        <p:spPr/>
        <p:txBody>
          <a:bodyPr/>
          <a:lstStyle/>
          <a:p>
            <a:pPr eaLnBrk="1" hangingPunct="1">
              <a:defRPr/>
            </a:pPr>
            <a:r>
              <a:rPr lang="es-ES_tradnl" smtClean="0"/>
              <a:t>Consiste en preguntar a personas expertas en el dominio que miden los ítems, sobre su grado de adecuación a un criterio determinado y previamente establecido en los pasos anteriores. Para ello tenemos dos procedimientos. (Osterlind, 1989)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s-ES_tradnl" sz="4000" smtClean="0"/>
              <a:t> </a:t>
            </a:r>
            <a:br>
              <a:rPr lang="es-ES_tradnl" sz="4000" smtClean="0"/>
            </a:br>
            <a:endParaRPr lang="es-ES_tradnl" sz="4000" smtClean="0"/>
          </a:p>
        </p:txBody>
      </p:sp>
      <p:sp>
        <p:nvSpPr>
          <p:cNvPr id="6147" name="Rectangle 3"/>
          <p:cNvSpPr>
            <a:spLocks noGrp="1" noChangeArrowheads="1"/>
          </p:cNvSpPr>
          <p:nvPr>
            <p:ph type="body" idx="1"/>
          </p:nvPr>
        </p:nvSpPr>
        <p:spPr>
          <a:xfrm>
            <a:off x="1057275" y="1125538"/>
            <a:ext cx="8229600" cy="5000625"/>
          </a:xfrm>
        </p:spPr>
        <p:txBody>
          <a:bodyPr/>
          <a:lstStyle/>
          <a:p>
            <a:pPr eaLnBrk="1" hangingPunct="1">
              <a:defRPr/>
            </a:pPr>
            <a:endParaRPr lang="es-ES_tradnl" dirty="0" smtClean="0"/>
          </a:p>
          <a:p>
            <a:pPr eaLnBrk="1" hangingPunct="1">
              <a:defRPr/>
            </a:pPr>
            <a:r>
              <a:rPr lang="es-ES_tradnl" dirty="0" smtClean="0"/>
              <a:t>Juicios del grado de adecuación entre cada ítem y el subdominio.</a:t>
            </a:r>
          </a:p>
          <a:p>
            <a:pPr eaLnBrk="1" hangingPunct="1">
              <a:buFont typeface="Wingdings" pitchFamily="2" charset="2"/>
              <a:buNone/>
              <a:defRPr/>
            </a:pPr>
            <a:endParaRPr lang="es-ES_tradnl" dirty="0" smtClean="0"/>
          </a:p>
          <a:p>
            <a:pPr eaLnBrk="1" hangingPunct="1">
              <a:defRPr/>
            </a:pPr>
            <a:r>
              <a:rPr lang="es-ES_tradnl" dirty="0" smtClean="0"/>
              <a:t>Emparejamiento de ítems y objetivos/s o dominio/s.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s-ES_tradnl" sz="4000" smtClean="0"/>
              <a:t>*Emparejamiento de ítems y objetivo/s o dominio/s.</a:t>
            </a:r>
          </a:p>
        </p:txBody>
      </p:sp>
      <p:sp>
        <p:nvSpPr>
          <p:cNvPr id="7171" name="Rectangle 3"/>
          <p:cNvSpPr>
            <a:spLocks noGrp="1" noChangeArrowheads="1"/>
          </p:cNvSpPr>
          <p:nvPr>
            <p:ph type="body" idx="1"/>
          </p:nvPr>
        </p:nvSpPr>
        <p:spPr/>
        <p:txBody>
          <a:bodyPr/>
          <a:lstStyle/>
          <a:p>
            <a:pPr eaLnBrk="1" hangingPunct="1">
              <a:buFont typeface="Wingdings" pitchFamily="2" charset="2"/>
              <a:buNone/>
              <a:defRPr/>
            </a:pPr>
            <a:r>
              <a:rPr lang="es-ES_tradnl" smtClean="0"/>
              <a:t>   A juicio de los jueces. En este procedimiento se oculta a los jueces el emparejamiento objetivo-ítem para comprobar si, dicho emparejamiento, es tan evidente que una persona experta lo pueda descubrir. En este caso se puede utilizar la proporción de aciertos como índice de congruencia.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s-ES_tradnl" smtClean="0"/>
              <a:t> </a:t>
            </a:r>
          </a:p>
        </p:txBody>
      </p:sp>
      <p:sp>
        <p:nvSpPr>
          <p:cNvPr id="8195" name="Rectangle 3"/>
          <p:cNvSpPr>
            <a:spLocks noGrp="1" noChangeArrowheads="1"/>
          </p:cNvSpPr>
          <p:nvPr>
            <p:ph type="body" idx="1"/>
          </p:nvPr>
        </p:nvSpPr>
        <p:spPr>
          <a:xfrm>
            <a:off x="842963" y="331788"/>
            <a:ext cx="8229600" cy="4525962"/>
          </a:xfrm>
        </p:spPr>
        <p:txBody>
          <a:bodyPr/>
          <a:lstStyle/>
          <a:p>
            <a:pPr eaLnBrk="1" hangingPunct="1">
              <a:buFontTx/>
              <a:buChar char="-"/>
              <a:defRPr/>
            </a:pPr>
            <a:r>
              <a:rPr lang="es-ES_tradnl" dirty="0" smtClean="0"/>
              <a:t>La taxonomía de </a:t>
            </a:r>
            <a:r>
              <a:rPr lang="es-ES_tradnl" dirty="0" err="1" smtClean="0"/>
              <a:t>Bloom</a:t>
            </a:r>
            <a:r>
              <a:rPr lang="es-ES_tradnl" dirty="0" smtClean="0"/>
              <a:t>. (explicada en el Tema 3.)</a:t>
            </a:r>
          </a:p>
          <a:p>
            <a:pPr eaLnBrk="1" hangingPunct="1">
              <a:buFontTx/>
              <a:buNone/>
              <a:defRPr/>
            </a:pPr>
            <a:endParaRPr lang="es-ES_tradnl" dirty="0" smtClean="0"/>
          </a:p>
        </p:txBody>
      </p:sp>
      <p:pic>
        <p:nvPicPr>
          <p:cNvPr id="46084" name="Picture 5"/>
          <p:cNvPicPr>
            <a:picLocks noChangeAspect="1" noChangeArrowheads="1"/>
          </p:cNvPicPr>
          <p:nvPr/>
        </p:nvPicPr>
        <p:blipFill>
          <a:blip r:embed="rId3"/>
          <a:srcRect/>
          <a:stretch>
            <a:fillRect/>
          </a:stretch>
        </p:blipFill>
        <p:spPr bwMode="auto">
          <a:xfrm>
            <a:off x="1928813" y="1571625"/>
            <a:ext cx="6040437" cy="401002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1028700" y="71438"/>
            <a:ext cx="4186238" cy="936625"/>
          </a:xfrm>
        </p:spPr>
        <p:txBody>
          <a:bodyPr/>
          <a:lstStyle/>
          <a:p>
            <a:pPr eaLnBrk="1" hangingPunct="1"/>
            <a:r>
              <a:rPr lang="es-ES_tradnl" smtClean="0"/>
              <a:t>PROTOCOLO:</a:t>
            </a:r>
          </a:p>
        </p:txBody>
      </p:sp>
      <p:sp>
        <p:nvSpPr>
          <p:cNvPr id="9219" name="Rectangle 3"/>
          <p:cNvSpPr>
            <a:spLocks noGrp="1" noChangeArrowheads="1"/>
          </p:cNvSpPr>
          <p:nvPr>
            <p:ph type="body" idx="1"/>
          </p:nvPr>
        </p:nvSpPr>
        <p:spPr>
          <a:xfrm>
            <a:off x="1171575" y="1000125"/>
            <a:ext cx="7829550" cy="5357813"/>
          </a:xfrm>
        </p:spPr>
        <p:txBody>
          <a:bodyPr/>
          <a:lstStyle/>
          <a:p>
            <a:pPr eaLnBrk="1" hangingPunct="1">
              <a:buFont typeface="Wingdings" pitchFamily="2" charset="2"/>
              <a:buNone/>
              <a:defRPr/>
            </a:pPr>
            <a:r>
              <a:rPr lang="es-ES_tradnl" dirty="0" smtClean="0"/>
              <a:t>-Test analizado: Teoría Clásica de los test del tema 2 de la asignatura de Psicometría, de la Facultad de Sevilla, Curso 2008/09.</a:t>
            </a:r>
          </a:p>
          <a:p>
            <a:pPr eaLnBrk="1" hangingPunct="1">
              <a:buFont typeface="Wingdings" pitchFamily="2" charset="2"/>
              <a:buNone/>
              <a:defRPr/>
            </a:pPr>
            <a:endParaRPr lang="es-ES_tradnl" dirty="0" smtClean="0"/>
          </a:p>
          <a:p>
            <a:pPr eaLnBrk="1" hangingPunct="1">
              <a:defRPr/>
            </a:pPr>
            <a:r>
              <a:rPr lang="es-ES_tradnl" dirty="0" smtClean="0"/>
              <a:t>El análisis inicial muestra los ítems solamente dentro de tres dominios:</a:t>
            </a:r>
          </a:p>
          <a:p>
            <a:pPr lvl="2" eaLnBrk="1" hangingPunct="1">
              <a:lnSpc>
                <a:spcPct val="150000"/>
              </a:lnSpc>
              <a:buFontTx/>
              <a:buNone/>
              <a:defRPr/>
            </a:pPr>
            <a:r>
              <a:rPr lang="es-ES_tradnl" dirty="0" smtClean="0"/>
              <a:t>-Conocimiento: 1,6,7</a:t>
            </a:r>
          </a:p>
          <a:p>
            <a:pPr lvl="2" eaLnBrk="1" hangingPunct="1">
              <a:lnSpc>
                <a:spcPct val="150000"/>
              </a:lnSpc>
              <a:buFontTx/>
              <a:buNone/>
              <a:defRPr/>
            </a:pPr>
            <a:r>
              <a:rPr lang="es-ES_tradnl" dirty="0" smtClean="0"/>
              <a:t>-Comprensión: 2,4,8,10,11,12,13,14,17,18,19,20</a:t>
            </a:r>
          </a:p>
          <a:p>
            <a:pPr lvl="2" eaLnBrk="1" hangingPunct="1">
              <a:lnSpc>
                <a:spcPct val="150000"/>
              </a:lnSpc>
              <a:buFontTx/>
              <a:buNone/>
              <a:defRPr/>
            </a:pPr>
            <a:r>
              <a:rPr lang="es-ES_tradnl" dirty="0" smtClean="0"/>
              <a:t>-Aplicación: 3,5,9,15,16</a:t>
            </a:r>
          </a:p>
          <a:p>
            <a:pPr eaLnBrk="1" hangingPunct="1">
              <a:buFont typeface="Wingdings" pitchFamily="2" charset="2"/>
              <a:buNone/>
              <a:defRPr/>
            </a:pPr>
            <a:endParaRPr lang="es-ES_tradnl" dirty="0" smtClean="0"/>
          </a:p>
          <a:p>
            <a:pPr eaLnBrk="1" hangingPunct="1">
              <a:buFont typeface="Wingdings" pitchFamily="2" charset="2"/>
              <a:buNone/>
              <a:defRPr/>
            </a:pPr>
            <a:endParaRPr lang="es-ES_tradnl"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028700" y="0"/>
            <a:ext cx="4329113" cy="1139825"/>
          </a:xfrm>
        </p:spPr>
        <p:txBody>
          <a:bodyPr/>
          <a:lstStyle/>
          <a:p>
            <a:pPr eaLnBrk="1" hangingPunct="1"/>
            <a:r>
              <a:rPr lang="es-ES_tradnl" smtClean="0"/>
              <a:t>PROTOCOLO:</a:t>
            </a:r>
          </a:p>
        </p:txBody>
      </p:sp>
      <p:sp>
        <p:nvSpPr>
          <p:cNvPr id="9219" name="Rectangle 3"/>
          <p:cNvSpPr>
            <a:spLocks noGrp="1" noChangeArrowheads="1"/>
          </p:cNvSpPr>
          <p:nvPr>
            <p:ph type="body" idx="1"/>
          </p:nvPr>
        </p:nvSpPr>
        <p:spPr>
          <a:xfrm>
            <a:off x="1057275" y="928688"/>
            <a:ext cx="8086725" cy="4525962"/>
          </a:xfrm>
        </p:spPr>
        <p:txBody>
          <a:bodyPr/>
          <a:lstStyle/>
          <a:p>
            <a:pPr eaLnBrk="1" hangingPunct="1">
              <a:buFontTx/>
              <a:buChar char="-"/>
              <a:defRPr/>
            </a:pPr>
            <a:r>
              <a:rPr lang="es-ES_tradnl" sz="2400" dirty="0" smtClean="0"/>
              <a:t>Una vez realizado el análisis de </a:t>
            </a:r>
            <a:r>
              <a:rPr lang="es-ES_tradnl" sz="2400" dirty="0" err="1" smtClean="0"/>
              <a:t>items</a:t>
            </a:r>
            <a:r>
              <a:rPr lang="es-ES_tradnl" sz="2400" dirty="0" smtClean="0"/>
              <a:t>, hemos elaborado una propuesta inicial de </a:t>
            </a:r>
            <a:r>
              <a:rPr lang="es-ES_tradnl" sz="2400" dirty="0" err="1" smtClean="0"/>
              <a:t>taxonomia</a:t>
            </a:r>
            <a:r>
              <a:rPr lang="es-ES_tradnl" sz="2400" dirty="0" smtClean="0"/>
              <a:t> basada en los criterios de </a:t>
            </a:r>
            <a:r>
              <a:rPr lang="es-ES_tradnl" sz="2400" dirty="0" err="1" smtClean="0"/>
              <a:t>Bloom</a:t>
            </a:r>
            <a:r>
              <a:rPr lang="es-ES_tradnl" sz="2400" dirty="0" smtClean="0"/>
              <a:t> (dominios de aprendizaje), </a:t>
            </a:r>
          </a:p>
          <a:p>
            <a:pPr eaLnBrk="1" hangingPunct="1">
              <a:buFont typeface="Wingdings" pitchFamily="2" charset="2"/>
              <a:buNone/>
              <a:defRPr/>
            </a:pPr>
            <a:endParaRPr lang="es-ES_tradnl" sz="2400" dirty="0" smtClean="0"/>
          </a:p>
          <a:p>
            <a:pPr eaLnBrk="1" hangingPunct="1">
              <a:buFontTx/>
              <a:buChar char="-"/>
              <a:defRPr/>
            </a:pPr>
            <a:r>
              <a:rPr lang="es-ES_tradnl" sz="2400" dirty="0" smtClean="0"/>
              <a:t>Con posterioridad hemos convocado a 12 expertos en un aula de la Facultad de Psicología.</a:t>
            </a:r>
          </a:p>
          <a:p>
            <a:pPr eaLnBrk="1" hangingPunct="1">
              <a:buFontTx/>
              <a:buChar char="-"/>
              <a:defRPr/>
            </a:pPr>
            <a:endParaRPr lang="es-ES_tradnl" sz="2400" dirty="0" smtClean="0"/>
          </a:p>
          <a:p>
            <a:pPr eaLnBrk="1" hangingPunct="1">
              <a:buFontTx/>
              <a:buChar char="-"/>
              <a:defRPr/>
            </a:pPr>
            <a:r>
              <a:rPr lang="es-ES_tradnl" sz="2400" dirty="0" smtClean="0"/>
              <a:t>Una vez en el aula, se les explico la situación, dándoles todas las instrucciones acerca de la tarea a realizar y se les facilitó un documento formativo sobre los dominios, por si en algún momento del análisis les causara dudas o no pudieran recordar la información recibida previamente.</a:t>
            </a:r>
          </a:p>
          <a:p>
            <a:pPr eaLnBrk="1" hangingPunct="1">
              <a:buFontTx/>
              <a:buChar char="-"/>
              <a:defRPr/>
            </a:pPr>
            <a:endParaRPr lang="es-ES_tradnl" sz="2400"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s-ES_tradnl" sz="4000" smtClean="0"/>
              <a:t> </a:t>
            </a:r>
            <a:br>
              <a:rPr lang="es-ES_tradnl" sz="4000" smtClean="0"/>
            </a:br>
            <a:endParaRPr lang="es-ES_tradnl" sz="4000" smtClean="0"/>
          </a:p>
        </p:txBody>
      </p:sp>
      <p:grpSp>
        <p:nvGrpSpPr>
          <p:cNvPr id="49155" name="Group 9"/>
          <p:cNvGrpSpPr>
            <a:grpSpLocks/>
          </p:cNvGrpSpPr>
          <p:nvPr/>
        </p:nvGrpSpPr>
        <p:grpSpPr bwMode="auto">
          <a:xfrm>
            <a:off x="1357313" y="571500"/>
            <a:ext cx="7061200" cy="6072188"/>
            <a:chOff x="-3" y="112"/>
            <a:chExt cx="3520" cy="4895"/>
          </a:xfrm>
        </p:grpSpPr>
        <p:grpSp>
          <p:nvGrpSpPr>
            <p:cNvPr id="49156" name="Group 7"/>
            <p:cNvGrpSpPr>
              <a:grpSpLocks/>
            </p:cNvGrpSpPr>
            <p:nvPr/>
          </p:nvGrpSpPr>
          <p:grpSpPr bwMode="auto">
            <a:xfrm>
              <a:off x="0" y="112"/>
              <a:ext cx="3514" cy="4895"/>
              <a:chOff x="0" y="112"/>
              <a:chExt cx="3514" cy="4895"/>
            </a:xfrm>
          </p:grpSpPr>
          <p:sp>
            <p:nvSpPr>
              <p:cNvPr id="49158" name="Rectangle 5"/>
              <p:cNvSpPr>
                <a:spLocks noChangeArrowheads="1"/>
              </p:cNvSpPr>
              <p:nvPr/>
            </p:nvSpPr>
            <p:spPr bwMode="auto">
              <a:xfrm>
                <a:off x="28" y="233"/>
                <a:ext cx="3458" cy="4774"/>
              </a:xfrm>
              <a:prstGeom prst="rect">
                <a:avLst/>
              </a:prstGeom>
              <a:noFill/>
              <a:ln w="25400">
                <a:noFill/>
                <a:miter lim="800000"/>
                <a:headEnd type="none" w="sm" len="sm"/>
                <a:tailEnd type="none" w="med" len="lg"/>
              </a:ln>
            </p:spPr>
            <p:txBody>
              <a:bodyPr/>
              <a:lstStyle/>
              <a:p>
                <a:pPr algn="l"/>
                <a:r>
                  <a:rPr lang="es-ES_tradnl" sz="1200">
                    <a:cs typeface="Times New Roman" pitchFamily="18" charset="0"/>
                  </a:rPr>
                  <a:t>Marcas de emparejamiento entre items y dominio (taxonomia de Bloom) </a:t>
                </a:r>
              </a:p>
              <a:p>
                <a:pPr algn="l"/>
                <a:r>
                  <a:rPr lang="es-ES_tradnl" sz="1200">
                    <a:cs typeface="Times New Roman" pitchFamily="18" charset="0"/>
                  </a:rPr>
                  <a:t>Experto:  ___________________________________________________________________ </a:t>
                </a:r>
              </a:p>
              <a:p>
                <a:r>
                  <a:rPr lang="es-ES_tradnl" sz="1200">
                    <a:cs typeface="Times New Roman" pitchFamily="18" charset="0"/>
                  </a:rPr>
                  <a:t> </a:t>
                </a:r>
              </a:p>
              <a:p>
                <a:pPr algn="l"/>
                <a:r>
                  <a:rPr lang="es-ES_tradnl" sz="1200">
                    <a:cs typeface="Times New Roman" pitchFamily="18" charset="0"/>
                  </a:rPr>
                  <a:t>Fecha:       /    /    </a:t>
                </a:r>
                <a:br>
                  <a:rPr lang="es-ES_tradnl" sz="1200">
                    <a:cs typeface="Times New Roman" pitchFamily="18" charset="0"/>
                  </a:rPr>
                </a:br>
                <a:r>
                  <a:rPr lang="es-ES_tradnl" sz="1200">
                    <a:cs typeface="Times New Roman" pitchFamily="18" charset="0"/>
                  </a:rPr>
                  <a:t/>
                </a:r>
                <a:br>
                  <a:rPr lang="es-ES_tradnl" sz="1200">
                    <a:cs typeface="Times New Roman" pitchFamily="18" charset="0"/>
                  </a:rPr>
                </a:br>
                <a:endParaRPr lang="es-ES_tradnl" sz="1200">
                  <a:cs typeface="Times New Roman" pitchFamily="18" charset="0"/>
                </a:endParaRPr>
              </a:p>
              <a:p>
                <a:pPr algn="l"/>
                <a:r>
                  <a:rPr lang="es-ES_tradnl" sz="1200">
                    <a:cs typeface="Times New Roman" pitchFamily="18" charset="0"/>
                  </a:rPr>
                  <a:t>ÁREA de contenido: _______________________________________________________</a:t>
                </a:r>
                <a:br>
                  <a:rPr lang="es-ES_tradnl" sz="1200">
                    <a:cs typeface="Times New Roman" pitchFamily="18" charset="0"/>
                  </a:rPr>
                </a:br>
                <a:r>
                  <a:rPr lang="es-ES_tradnl" sz="1200">
                    <a:cs typeface="Times New Roman" pitchFamily="18" charset="0"/>
                  </a:rPr>
                  <a:t/>
                </a:r>
                <a:br>
                  <a:rPr lang="es-ES_tradnl" sz="1200">
                    <a:cs typeface="Times New Roman" pitchFamily="18" charset="0"/>
                  </a:rPr>
                </a:br>
                <a:endParaRPr lang="es-ES_tradnl" sz="1200">
                  <a:cs typeface="Times New Roman" pitchFamily="18" charset="0"/>
                </a:endParaRPr>
              </a:p>
              <a:p>
                <a:pPr algn="l"/>
                <a:r>
                  <a:rPr lang="es-ES_tradnl" sz="1200">
                    <a:cs typeface="Times New Roman" pitchFamily="18" charset="0"/>
                  </a:rPr>
                  <a:t>Primero lea detenidamente toda la lista de los dominios que se os ha dado como nota informativa, esta nota informativa se os dejará a vuestro alcance por si a lo largo del test quedara duda alguna. Seguidamente y con la ayuda de la nota formativa si lo necesitáis, debéis de ir emparejando cada ítems a uno de los dominios expresados.</a:t>
                </a:r>
              </a:p>
              <a:p>
                <a:pPr algn="l"/>
                <a:endParaRPr lang="es-ES_tradnl" sz="1200">
                  <a:cs typeface="Times New Roman" pitchFamily="18" charset="0"/>
                </a:endParaRPr>
              </a:p>
              <a:p>
                <a:pPr algn="l"/>
                <a:endParaRPr lang="es-ES_tradnl" sz="1200">
                  <a:cs typeface="Times New Roman" pitchFamily="18" charset="0"/>
                </a:endParaRPr>
              </a:p>
              <a:p>
                <a:pPr algn="l"/>
                <a:endParaRPr lang="es-ES_tradnl" sz="1200">
                  <a:cs typeface="Times New Roman" pitchFamily="18" charset="0"/>
                </a:endParaRPr>
              </a:p>
              <a:p>
                <a:pPr algn="l"/>
                <a:r>
                  <a:rPr lang="es-ES_tradnl" sz="1200">
                    <a:cs typeface="Times New Roman" pitchFamily="18" charset="0"/>
                  </a:rPr>
                  <a:t/>
                </a:r>
                <a:br>
                  <a:rPr lang="es-ES_tradnl" sz="1200">
                    <a:cs typeface="Times New Roman" pitchFamily="18" charset="0"/>
                  </a:rPr>
                </a:br>
                <a:r>
                  <a:rPr lang="es-ES_tradnl" sz="1200">
                    <a:cs typeface="Times New Roman" pitchFamily="18" charset="0"/>
                  </a:rPr>
                  <a:t>Dominio			Emparejamiento de items del test (numero del ítems).</a:t>
                </a:r>
              </a:p>
              <a:p>
                <a:pPr algn="l"/>
                <a:r>
                  <a:rPr lang="es-ES_tradnl" sz="1200">
                    <a:cs typeface="Times New Roman" pitchFamily="18" charset="0"/>
                  </a:rPr>
                  <a:t>     1</a:t>
                </a:r>
                <a:br>
                  <a:rPr lang="es-ES_tradnl" sz="1200">
                    <a:cs typeface="Times New Roman" pitchFamily="18" charset="0"/>
                  </a:rPr>
                </a:br>
                <a:r>
                  <a:rPr lang="es-ES_tradnl" sz="1200">
                    <a:cs typeface="Times New Roman" pitchFamily="18" charset="0"/>
                  </a:rPr>
                  <a:t>     2</a:t>
                </a:r>
                <a:br>
                  <a:rPr lang="es-ES_tradnl" sz="1200">
                    <a:cs typeface="Times New Roman" pitchFamily="18" charset="0"/>
                  </a:rPr>
                </a:br>
                <a:r>
                  <a:rPr lang="es-ES_tradnl" sz="1200">
                    <a:cs typeface="Times New Roman" pitchFamily="18" charset="0"/>
                  </a:rPr>
                  <a:t>     3</a:t>
                </a:r>
                <a:br>
                  <a:rPr lang="es-ES_tradnl" sz="1200">
                    <a:cs typeface="Times New Roman" pitchFamily="18" charset="0"/>
                  </a:rPr>
                </a:br>
                <a:r>
                  <a:rPr lang="es-ES_tradnl" sz="1200">
                    <a:cs typeface="Times New Roman" pitchFamily="18" charset="0"/>
                  </a:rPr>
                  <a:t>     4</a:t>
                </a:r>
              </a:p>
              <a:p>
                <a:pPr algn="l"/>
                <a:r>
                  <a:rPr lang="es-ES_tradnl" sz="1200">
                    <a:cs typeface="Times New Roman" pitchFamily="18" charset="0"/>
                  </a:rPr>
                  <a:t>     6</a:t>
                </a:r>
              </a:p>
              <a:p>
                <a:pPr algn="l"/>
                <a:r>
                  <a:rPr lang="es-ES_tradnl" sz="1200">
                    <a:cs typeface="Times New Roman" pitchFamily="18" charset="0"/>
                  </a:rPr>
                  <a:t/>
                </a:r>
                <a:br>
                  <a:rPr lang="es-ES_tradnl" sz="1200">
                    <a:cs typeface="Times New Roman" pitchFamily="18" charset="0"/>
                  </a:rPr>
                </a:br>
                <a:r>
                  <a:rPr lang="es-ES_tradnl" sz="1200">
                    <a:cs typeface="Times New Roman" pitchFamily="18" charset="0"/>
                  </a:rPr>
                  <a:t>Items no emparejados:</a:t>
                </a:r>
              </a:p>
              <a:p>
                <a:r>
                  <a:rPr lang="en-GB" sz="1200">
                    <a:cs typeface="Times New Roman" pitchFamily="18" charset="0"/>
                  </a:rPr>
                  <a:t/>
                </a:r>
                <a:br>
                  <a:rPr lang="en-GB" sz="1200">
                    <a:cs typeface="Times New Roman" pitchFamily="18" charset="0"/>
                  </a:rPr>
                </a:br>
                <a:r>
                  <a:rPr lang="en-GB" sz="1200">
                    <a:cs typeface="Times New Roman" pitchFamily="18" charset="0"/>
                  </a:rPr>
                  <a:t>________________________________________________________________________</a:t>
                </a:r>
                <a:br>
                  <a:rPr lang="en-GB" sz="1200">
                    <a:cs typeface="Times New Roman" pitchFamily="18" charset="0"/>
                  </a:rPr>
                </a:br>
                <a:endParaRPr lang="en-GB" sz="1200">
                  <a:cs typeface="Times New Roman" pitchFamily="18" charset="0"/>
                </a:endParaRPr>
              </a:p>
              <a:p>
                <a:r>
                  <a:rPr lang="en-GB" sz="1200">
                    <a:cs typeface="Times New Roman" pitchFamily="18" charset="0"/>
                  </a:rPr>
                  <a:t>From R.K. Hambleton "Validating the test scores" (p.225) in R.A. Berk (ed), </a:t>
                </a:r>
                <a:r>
                  <a:rPr lang="en-GB" sz="1200" i="1">
                    <a:cs typeface="Times New Roman" pitchFamily="18" charset="0"/>
                  </a:rPr>
                  <a:t>A Guide to Criterion-Referenced Test Construction</a:t>
                </a:r>
                <a:r>
                  <a:rPr lang="en-GB" sz="1200">
                    <a:cs typeface="Times New Roman" pitchFamily="18" charset="0"/>
                  </a:rPr>
                  <a:t>, 1984, Baltimore: The Johns Hopkins University Press</a:t>
                </a:r>
                <a:endParaRPr lang="es-ES_tradnl" sz="1200">
                  <a:cs typeface="Times New Roman" pitchFamily="18" charset="0"/>
                </a:endParaRPr>
              </a:p>
              <a:p>
                <a:r>
                  <a:rPr lang="es-ES_tradnl" sz="1200">
                    <a:cs typeface="Times New Roman" pitchFamily="18" charset="0"/>
                  </a:rPr>
                  <a:t> </a:t>
                </a:r>
              </a:p>
              <a:p>
                <a:endParaRPr lang="es-ES_tradnl" sz="2400"/>
              </a:p>
            </p:txBody>
          </p:sp>
          <p:sp>
            <p:nvSpPr>
              <p:cNvPr id="49159" name="Rectangle 6"/>
              <p:cNvSpPr>
                <a:spLocks noChangeArrowheads="1"/>
              </p:cNvSpPr>
              <p:nvPr/>
            </p:nvSpPr>
            <p:spPr bwMode="auto">
              <a:xfrm>
                <a:off x="0" y="112"/>
                <a:ext cx="3514" cy="4201"/>
              </a:xfrm>
              <a:prstGeom prst="rect">
                <a:avLst/>
              </a:prstGeom>
              <a:noFill/>
              <a:ln w="7">
                <a:solidFill>
                  <a:srgbClr val="A0A0A0"/>
                </a:solidFill>
                <a:miter lim="800000"/>
                <a:headEnd type="none" w="sm" len="sm"/>
                <a:tailEnd type="none" w="med" len="lg"/>
              </a:ln>
            </p:spPr>
            <p:txBody>
              <a:bodyPr wrap="none" anchor="ctr"/>
              <a:lstStyle/>
              <a:p>
                <a:endParaRPr lang="es-ES"/>
              </a:p>
            </p:txBody>
          </p:sp>
        </p:grpSp>
        <p:sp>
          <p:nvSpPr>
            <p:cNvPr id="49157" name="Rectangle 8"/>
            <p:cNvSpPr>
              <a:spLocks noChangeArrowheads="1"/>
            </p:cNvSpPr>
            <p:nvPr/>
          </p:nvSpPr>
          <p:spPr bwMode="auto">
            <a:xfrm>
              <a:off x="-3" y="112"/>
              <a:ext cx="3520" cy="4204"/>
            </a:xfrm>
            <a:prstGeom prst="rect">
              <a:avLst/>
            </a:prstGeom>
            <a:noFill/>
            <a:ln w="11112">
              <a:solidFill>
                <a:srgbClr val="A0A0A0"/>
              </a:solidFill>
              <a:miter lim="800000"/>
              <a:headEnd type="none" w="sm" len="sm"/>
              <a:tailEnd type="none" w="med" len="lg"/>
            </a:ln>
          </p:spPr>
          <p:txBody>
            <a:bodyPr wrap="none" anchor="ctr"/>
            <a:lstStyle/>
            <a:p>
              <a:endParaRPr lang="es-ES"/>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6"/>
          <p:cNvSpPr>
            <a:spLocks noChangeArrowheads="1"/>
          </p:cNvSpPr>
          <p:nvPr/>
        </p:nvSpPr>
        <p:spPr bwMode="auto">
          <a:xfrm>
            <a:off x="1071563" y="142875"/>
            <a:ext cx="7643812" cy="1323975"/>
          </a:xfrm>
          <a:prstGeom prst="rect">
            <a:avLst/>
          </a:prstGeom>
          <a:noFill/>
          <a:ln w="9525">
            <a:noFill/>
            <a:miter lim="800000"/>
            <a:headEnd/>
            <a:tailEnd/>
          </a:ln>
        </p:spPr>
        <p:txBody>
          <a:bodyPr>
            <a:spAutoFit/>
          </a:bodyPr>
          <a:lstStyle/>
          <a:p>
            <a:pPr algn="just"/>
            <a:r>
              <a:rPr lang="es-ES_tradnl"/>
              <a:t>La nota informativa pasada a los jueces constaba de una tabla explicativa en la que cada dominio iba comentado y acompañado de pequeños ejemplos o palabras guías. En la tabla siguiente  se presenta una descripción parcial de la misma: </a:t>
            </a:r>
            <a:endParaRPr lang="es-ES_tradnl">
              <a:solidFill>
                <a:srgbClr val="FF0000"/>
              </a:solidFill>
            </a:endParaRPr>
          </a:p>
        </p:txBody>
      </p:sp>
      <p:graphicFrame>
        <p:nvGraphicFramePr>
          <p:cNvPr id="4" name="3 Tabla"/>
          <p:cNvGraphicFramePr>
            <a:graphicFrameLocks noGrp="1"/>
          </p:cNvGraphicFramePr>
          <p:nvPr/>
        </p:nvGraphicFramePr>
        <p:xfrm>
          <a:off x="1285875" y="2071688"/>
          <a:ext cx="7643813" cy="4214812"/>
        </p:xfrm>
        <a:graphic>
          <a:graphicData uri="http://schemas.openxmlformats.org/drawingml/2006/table">
            <a:tbl>
              <a:tblPr/>
              <a:tblGrid>
                <a:gridCol w="1000131"/>
                <a:gridCol w="1290870"/>
                <a:gridCol w="1265779"/>
                <a:gridCol w="1129935"/>
                <a:gridCol w="972106"/>
                <a:gridCol w="1055339"/>
                <a:gridCol w="929704"/>
              </a:tblGrid>
              <a:tr h="1214353">
                <a:tc>
                  <a:txBody>
                    <a:bodyPr/>
                    <a:lstStyle/>
                    <a:p>
                      <a:pPr marL="0" marR="0" algn="ctr">
                        <a:spcBef>
                          <a:spcPts val="0"/>
                        </a:spcBef>
                        <a:spcAft>
                          <a:spcPts val="1620"/>
                        </a:spcAft>
                      </a:pPr>
                      <a:endParaRPr lang="es-ES" sz="900" dirty="0">
                        <a:latin typeface="Calibri"/>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spcBef>
                          <a:spcPts val="0"/>
                        </a:spcBef>
                        <a:spcAft>
                          <a:spcPts val="1620"/>
                        </a:spcAft>
                      </a:pPr>
                      <a:r>
                        <a:rPr lang="es-ES_tradnl" sz="900" b="1">
                          <a:solidFill>
                            <a:srgbClr val="444444"/>
                          </a:solidFill>
                          <a:latin typeface="Tahoma"/>
                          <a:ea typeface="Times New Roman"/>
                          <a:cs typeface="Times New Roman"/>
                        </a:rPr>
                        <a:t>CONOCIMIENTO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RECOGER INFORMACIÓN</a:t>
                      </a:r>
                      <a:endParaRPr lang="es-ES" sz="900">
                        <a:latin typeface="Calibri"/>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spcBef>
                          <a:spcPts val="0"/>
                        </a:spcBef>
                        <a:spcAft>
                          <a:spcPts val="1620"/>
                        </a:spcAft>
                      </a:pPr>
                      <a:r>
                        <a:rPr lang="es-ES_tradnl" sz="900" b="1" dirty="0">
                          <a:solidFill>
                            <a:srgbClr val="444444"/>
                          </a:solidFill>
                          <a:latin typeface="Tahoma"/>
                          <a:ea typeface="Times New Roman"/>
                          <a:cs typeface="Times New Roman"/>
                        </a:rPr>
                        <a:t>COMPRENSIÓN </a:t>
                      </a:r>
                      <a:endParaRPr lang="es-ES" sz="900" dirty="0">
                        <a:latin typeface="Calibri"/>
                        <a:ea typeface="Times New Roman"/>
                        <a:cs typeface="Times New Roman"/>
                      </a:endParaRPr>
                    </a:p>
                    <a:p>
                      <a:pPr marL="0" marR="0" algn="ctr">
                        <a:spcBef>
                          <a:spcPts val="0"/>
                        </a:spcBef>
                        <a:spcAft>
                          <a:spcPts val="1620"/>
                        </a:spcAft>
                      </a:pPr>
                      <a:r>
                        <a:rPr lang="es-ES_tradnl" sz="900" b="1" dirty="0">
                          <a:solidFill>
                            <a:srgbClr val="444444"/>
                          </a:solidFill>
                          <a:latin typeface="Tahoma"/>
                          <a:ea typeface="Times New Roman"/>
                          <a:cs typeface="Times New Roman"/>
                        </a:rPr>
                        <a:t>Confirmación Aplicación</a:t>
                      </a:r>
                      <a:endParaRPr lang="es-ES" sz="900" dirty="0">
                        <a:latin typeface="Calibri"/>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spcBef>
                          <a:spcPts val="0"/>
                        </a:spcBef>
                        <a:spcAft>
                          <a:spcPts val="1620"/>
                        </a:spcAft>
                      </a:pPr>
                      <a:r>
                        <a:rPr lang="es-ES_tradnl" sz="900" b="1">
                          <a:solidFill>
                            <a:srgbClr val="444444"/>
                          </a:solidFill>
                          <a:latin typeface="Tahoma"/>
                          <a:ea typeface="Times New Roman"/>
                          <a:cs typeface="Times New Roman"/>
                        </a:rPr>
                        <a:t>APLICACIÓN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Hacer uso del Conocimiento</a:t>
                      </a:r>
                      <a:endParaRPr lang="es-ES" sz="900">
                        <a:latin typeface="Calibri"/>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spcBef>
                          <a:spcPts val="0"/>
                        </a:spcBef>
                        <a:spcAft>
                          <a:spcPts val="1620"/>
                        </a:spcAft>
                      </a:pPr>
                      <a:r>
                        <a:rPr lang="es-ES_tradnl" sz="900" b="1">
                          <a:solidFill>
                            <a:srgbClr val="444444"/>
                          </a:solidFill>
                          <a:latin typeface="Tahoma"/>
                          <a:ea typeface="Times New Roman"/>
                          <a:cs typeface="Times New Roman"/>
                        </a:rPr>
                        <a:t>ANÁLISIS</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(orden Superior) pidir, Desglosar</a:t>
                      </a:r>
                      <a:endParaRPr lang="es-ES" sz="900">
                        <a:latin typeface="Calibri"/>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spcBef>
                          <a:spcPts val="0"/>
                        </a:spcBef>
                        <a:spcAft>
                          <a:spcPts val="1620"/>
                        </a:spcAft>
                      </a:pPr>
                      <a:r>
                        <a:rPr lang="es-ES_tradnl" sz="900" b="1">
                          <a:solidFill>
                            <a:srgbClr val="444444"/>
                          </a:solidFill>
                          <a:latin typeface="Tahoma"/>
                          <a:ea typeface="Times New Roman"/>
                          <a:cs typeface="Times New Roman"/>
                        </a:rPr>
                        <a:t>SINTETIZAR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(Orden superior) Reunir, Incorporar</a:t>
                      </a:r>
                      <a:endParaRPr lang="es-ES" sz="900">
                        <a:latin typeface="Calibri"/>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spcBef>
                          <a:spcPts val="0"/>
                        </a:spcBef>
                        <a:spcAft>
                          <a:spcPts val="1620"/>
                        </a:spcAft>
                      </a:pPr>
                      <a:r>
                        <a:rPr lang="es-ES_tradnl" sz="900" b="1">
                          <a:solidFill>
                            <a:srgbClr val="444444"/>
                          </a:solidFill>
                          <a:latin typeface="Tahoma"/>
                          <a:ea typeface="Times New Roman"/>
                          <a:cs typeface="Times New Roman"/>
                        </a:rPr>
                        <a:t>EVALUAR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
                      </a:r>
                      <a:br>
                        <a:rPr lang="es-ES_tradnl" sz="900" b="1">
                          <a:solidFill>
                            <a:srgbClr val="444444"/>
                          </a:solidFill>
                          <a:latin typeface="Tahoma"/>
                          <a:ea typeface="Times New Roman"/>
                          <a:cs typeface="Times New Roman"/>
                        </a:rPr>
                      </a:br>
                      <a:r>
                        <a:rPr lang="es-ES_tradnl" sz="900" b="1">
                          <a:solidFill>
                            <a:srgbClr val="444444"/>
                          </a:solidFill>
                          <a:latin typeface="Tahoma"/>
                          <a:ea typeface="Times New Roman"/>
                          <a:cs typeface="Times New Roman"/>
                        </a:rPr>
                        <a:t>(Orden Superior) Juzgar el resultado</a:t>
                      </a:r>
                      <a:endParaRPr lang="es-ES" sz="900">
                        <a:latin typeface="Calibri"/>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3000489">
                <a:tc>
                  <a:txBody>
                    <a:bodyPr/>
                    <a:lstStyle/>
                    <a:p>
                      <a:pPr marL="0" marR="0">
                        <a:spcBef>
                          <a:spcPts val="0"/>
                        </a:spcBef>
                        <a:spcAft>
                          <a:spcPts val="0"/>
                        </a:spcAft>
                      </a:pPr>
                      <a:r>
                        <a:rPr lang="es-ES_tradnl" sz="1200" b="1" dirty="0">
                          <a:solidFill>
                            <a:srgbClr val="444444"/>
                          </a:solidFill>
                          <a:latin typeface="Tahoma"/>
                          <a:ea typeface="Times New Roman"/>
                          <a:cs typeface="Times New Roman"/>
                        </a:rPr>
                        <a:t>Descripción: </a:t>
                      </a:r>
                      <a:r>
                        <a:rPr lang="es-ES_tradnl" sz="1200" dirty="0">
                          <a:solidFill>
                            <a:srgbClr val="444444"/>
                          </a:solidFill>
                          <a:latin typeface="Tahoma"/>
                          <a:ea typeface="Times New Roman"/>
                          <a:cs typeface="Times New Roman"/>
                        </a:rPr>
                        <a:t>Las habilidades que se deben demostrar en este nivel son:</a:t>
                      </a:r>
                      <a:endParaRPr lang="es-ES" sz="1200" dirty="0">
                        <a:latin typeface="Times New Roman"/>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s-ES_tradnl" sz="1200" dirty="0">
                          <a:solidFill>
                            <a:srgbClr val="444444"/>
                          </a:solidFill>
                          <a:latin typeface="Tahoma"/>
                          <a:ea typeface="Times New Roman"/>
                          <a:cs typeface="Times New Roman"/>
                        </a:rPr>
                        <a:t>Observación y recordación de información; conocimiento de fechas, eventos, lugares; conocimiento de las ideas principales; dominio de la materia </a:t>
                      </a:r>
                      <a:endParaRPr lang="es-ES" sz="1200" dirty="0">
                        <a:latin typeface="Times New Roman"/>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s-ES_tradnl" sz="1200" dirty="0">
                          <a:solidFill>
                            <a:srgbClr val="444444"/>
                          </a:solidFill>
                          <a:latin typeface="Tahoma"/>
                          <a:ea typeface="Times New Roman"/>
                          <a:cs typeface="Times New Roman"/>
                        </a:rPr>
                        <a:t>Entender la información; captar el significado; trasladar el conocimiento a nuevos contextos; interpretar hechos; comparar, contrastar; ordenar, agrupar; inferir las causas predecir las consecuencias</a:t>
                      </a:r>
                      <a:endParaRPr lang="es-ES" sz="1200" dirty="0">
                        <a:latin typeface="Times New Roman"/>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s-ES_tradnl" sz="1200" dirty="0">
                          <a:solidFill>
                            <a:srgbClr val="444444"/>
                          </a:solidFill>
                          <a:latin typeface="Tahoma"/>
                          <a:ea typeface="Times New Roman"/>
                          <a:cs typeface="Times New Roman"/>
                        </a:rPr>
                        <a:t>Hacer uso de la información; utilizar métodos, conceptos, teorías, en situaciones nuevas; solucionar problemas usando habilidades o conocimientos</a:t>
                      </a:r>
                      <a:endParaRPr lang="es-ES" sz="1200" dirty="0">
                        <a:latin typeface="Times New Roman"/>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s-ES_tradnl" sz="1200" dirty="0">
                          <a:solidFill>
                            <a:srgbClr val="444444"/>
                          </a:solidFill>
                          <a:latin typeface="Tahoma"/>
                          <a:ea typeface="Times New Roman"/>
                          <a:cs typeface="Times New Roman"/>
                        </a:rPr>
                        <a:t>Encontrar patrones; organizar las partes; reconocer significados ocultos; identificar componentes</a:t>
                      </a:r>
                      <a:endParaRPr lang="es-ES" sz="1200" dirty="0">
                        <a:latin typeface="Times New Roman"/>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s-ES_tradnl" sz="1200" dirty="0">
                          <a:solidFill>
                            <a:srgbClr val="444444"/>
                          </a:solidFill>
                          <a:latin typeface="Tahoma"/>
                          <a:ea typeface="Times New Roman"/>
                          <a:cs typeface="Times New Roman"/>
                        </a:rPr>
                        <a:t>Utilizar ideas viejas para crear otras nuevas; generalizar a partir de datos suministrados; relacionar conocimiento de áreas persas; predecir conclusiones derivadas</a:t>
                      </a:r>
                      <a:endParaRPr lang="es-ES" sz="1200" dirty="0">
                        <a:latin typeface="Times New Roman"/>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spcBef>
                          <a:spcPts val="0"/>
                        </a:spcBef>
                        <a:spcAft>
                          <a:spcPts val="0"/>
                        </a:spcAft>
                      </a:pPr>
                      <a:r>
                        <a:rPr lang="es-ES_tradnl" sz="1200" dirty="0">
                          <a:solidFill>
                            <a:srgbClr val="444444"/>
                          </a:solidFill>
                          <a:latin typeface="Tahoma"/>
                          <a:ea typeface="Times New Roman"/>
                          <a:cs typeface="Times New Roman"/>
                        </a:rPr>
                        <a:t>Comparar y discriminar entre ideas; dar valor a la presentación de teorías; escoger basándose en argumentos razonados; verificar el valor de la evidencia; reconocer la subjetividad</a:t>
                      </a:r>
                      <a:endParaRPr lang="es-ES" sz="1200" dirty="0">
                        <a:latin typeface="Times New Roman"/>
                        <a:ea typeface="Times New Roman"/>
                        <a:cs typeface="Times New Roman"/>
                      </a:endParaRPr>
                    </a:p>
                  </a:txBody>
                  <a:tcPr marL="8154" marR="8154" marT="8154" marB="815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780" name="Group 2724"/>
          <p:cNvGraphicFramePr>
            <a:graphicFrameLocks noGrp="1"/>
          </p:cNvGraphicFramePr>
          <p:nvPr/>
        </p:nvGraphicFramePr>
        <p:xfrm>
          <a:off x="928688" y="1857375"/>
          <a:ext cx="8143875" cy="3178175"/>
        </p:xfrm>
        <a:graphic>
          <a:graphicData uri="http://schemas.openxmlformats.org/drawingml/2006/table">
            <a:tbl>
              <a:tblPr/>
              <a:tblGrid>
                <a:gridCol w="865187"/>
                <a:gridCol w="1206500"/>
                <a:gridCol w="2454275"/>
                <a:gridCol w="1130300"/>
                <a:gridCol w="844550"/>
                <a:gridCol w="785813"/>
                <a:gridCol w="857250"/>
              </a:tblGrid>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CONOCIMIENTO</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COMPRENSIÓN</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APLICACIÓN</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ANÁLISIS</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SÍNTESIS</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EVALUAR</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EXPERT 1</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1,2,3,4,5,6,7,8</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10.11.12.13.14.17.18.19.20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9.15.16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EXPERT 2</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1,4,6,7,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2,3,8,9,10,11,12,13,14,16,17,18,19,</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5,15,20</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EXPERT 3</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1,2,4,6,8,10,11,12,13,14,18,19,20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5,9,15,16,17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EXPERT 4</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1,2,7,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3,4,5,6,8,9,11,12,13,14,18,19,20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10,15,16,17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EXPERT 5</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1,3,6,7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2.4.10.11.12.13.14.18.19.20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5.8.9.15.16.17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EXPERT 6</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5,6,7,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1.2.4.8.10.11.12.13.14.17.18.19.</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3.9.15.16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EXPERT 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1,4,6,7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2.5.8.10.11.12.13.14.16.17.18.19.20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3.9.15.</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EXPERT 8</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1,3,4,6,7</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2.5.8.10.11.12.13.14.17.18.19.20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9.15.16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EXPERT 9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1,2,3,4,5,6,7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8.11.12.13.14.17.18.19.20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9.10.15.16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EXPERT 10</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1,6,7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2.3.4.5.8.9.10.11.12.13.14.17.18.19.20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15.16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EXPERT 11</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1,4,6,7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2.5.8.9.10.11.12.13.14.17.18.19.20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3.15.16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EXPERT 12</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1,6,7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2.3.4.5.8.10.11.12.13.14.17.18.19.</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9.15.16.20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1334" name="134 CuadroTexto"/>
          <p:cNvSpPr txBox="1">
            <a:spLocks noChangeArrowheads="1"/>
          </p:cNvSpPr>
          <p:nvPr/>
        </p:nvSpPr>
        <p:spPr bwMode="auto">
          <a:xfrm>
            <a:off x="1428750" y="4857750"/>
            <a:ext cx="184150" cy="1739900"/>
          </a:xfrm>
          <a:prstGeom prst="rect">
            <a:avLst/>
          </a:prstGeom>
          <a:noFill/>
          <a:ln w="9525">
            <a:noFill/>
            <a:miter lim="800000"/>
            <a:headEnd/>
            <a:tailEnd/>
          </a:ln>
        </p:spPr>
        <p:txBody>
          <a:bodyPr wrap="none">
            <a:spAutoFit/>
          </a:bodyPr>
          <a:lstStyle/>
          <a:p>
            <a:endParaRPr lang="es-ES">
              <a:solidFill>
                <a:srgbClr val="FF0000"/>
              </a:solidFill>
            </a:endParaRPr>
          </a:p>
          <a:p>
            <a:endParaRPr lang="es-ES">
              <a:solidFill>
                <a:srgbClr val="FF0000"/>
              </a:solidFill>
            </a:endParaRPr>
          </a:p>
          <a:p>
            <a:endParaRPr lang="es-ES"/>
          </a:p>
          <a:p>
            <a:endParaRPr lang="es-ES"/>
          </a:p>
          <a:p>
            <a:endParaRPr lang="es-ES"/>
          </a:p>
          <a:p>
            <a:endParaRPr lang="es-ES"/>
          </a:p>
        </p:txBody>
      </p:sp>
      <p:sp>
        <p:nvSpPr>
          <p:cNvPr id="51335" name="Rectangle 2"/>
          <p:cNvSpPr>
            <a:spLocks noGrp="1" noChangeArrowheads="1"/>
          </p:cNvSpPr>
          <p:nvPr>
            <p:ph type="title"/>
          </p:nvPr>
        </p:nvSpPr>
        <p:spPr/>
        <p:txBody>
          <a:bodyPr/>
          <a:lstStyle/>
          <a:p>
            <a:pPr eaLnBrk="1" hangingPunct="1"/>
            <a:r>
              <a:rPr lang="es-ES_tradnl" smtClean="0"/>
              <a:t/>
            </a:r>
            <a:br>
              <a:rPr lang="es-ES_tradnl" smtClean="0"/>
            </a:br>
            <a:endParaRPr lang="es-ES_tradnl" smtClean="0"/>
          </a:p>
        </p:txBody>
      </p:sp>
      <p:sp>
        <p:nvSpPr>
          <p:cNvPr id="51336" name="7 Rectángulo"/>
          <p:cNvSpPr>
            <a:spLocks noChangeArrowheads="1"/>
          </p:cNvSpPr>
          <p:nvPr/>
        </p:nvSpPr>
        <p:spPr bwMode="auto">
          <a:xfrm>
            <a:off x="785813" y="285750"/>
            <a:ext cx="6765925" cy="1384300"/>
          </a:xfrm>
          <a:prstGeom prst="rect">
            <a:avLst/>
          </a:prstGeom>
          <a:noFill/>
          <a:ln w="9525">
            <a:noFill/>
            <a:miter lim="800000"/>
            <a:headEnd/>
            <a:tailEnd/>
          </a:ln>
        </p:spPr>
        <p:txBody>
          <a:bodyPr wrap="none">
            <a:spAutoFit/>
          </a:bodyPr>
          <a:lstStyle/>
          <a:p>
            <a:r>
              <a:rPr lang="es-ES_tradnl" sz="2800"/>
              <a:t>RESULTADOS:</a:t>
            </a:r>
          </a:p>
          <a:p>
            <a:r>
              <a:rPr lang="es-ES_tradnl" sz="2800"/>
              <a:t>Tabla de asignación de items a dominios </a:t>
            </a:r>
          </a:p>
          <a:p>
            <a:r>
              <a:rPr lang="es-ES_tradnl" sz="2800"/>
              <a:t>por los diferentes expertos</a:t>
            </a:r>
            <a:endParaRPr lang="es-ES" sz="28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s-ES_tradnl" smtClean="0"/>
              <a:t> </a:t>
            </a:r>
          </a:p>
        </p:txBody>
      </p:sp>
      <p:sp>
        <p:nvSpPr>
          <p:cNvPr id="10243" name="Rectangle 3"/>
          <p:cNvSpPr>
            <a:spLocks noGrp="1" noChangeArrowheads="1"/>
          </p:cNvSpPr>
          <p:nvPr>
            <p:ph type="body" idx="1"/>
          </p:nvPr>
        </p:nvSpPr>
        <p:spPr>
          <a:xfrm>
            <a:off x="179388" y="476250"/>
            <a:ext cx="8785225" cy="5649913"/>
          </a:xfrm>
        </p:spPr>
        <p:txBody>
          <a:bodyPr/>
          <a:lstStyle/>
          <a:p>
            <a:pPr eaLnBrk="1" hangingPunct="1">
              <a:defRPr/>
            </a:pPr>
            <a:r>
              <a:rPr lang="es-ES_tradnl" dirty="0" smtClean="0"/>
              <a:t>Después del análisis de los expertos, los datos del primer juicio de los dominios que se realizó, es el siguiente:</a:t>
            </a:r>
          </a:p>
          <a:p>
            <a:pPr eaLnBrk="1" hangingPunct="1">
              <a:defRPr/>
            </a:pPr>
            <a:endParaRPr lang="es-ES_tradnl" dirty="0" smtClean="0"/>
          </a:p>
          <a:p>
            <a:pPr eaLnBrk="1" hangingPunct="1">
              <a:buFont typeface="Wingdings" pitchFamily="2" charset="2"/>
              <a:buNone/>
              <a:defRPr/>
            </a:pPr>
            <a:endParaRPr lang="es-ES_tradnl" dirty="0" smtClean="0">
              <a:solidFill>
                <a:srgbClr val="FF0000"/>
              </a:solidFill>
            </a:endParaRPr>
          </a:p>
          <a:p>
            <a:pPr eaLnBrk="1" hangingPunct="1">
              <a:defRPr/>
            </a:pPr>
            <a:endParaRPr lang="es-ES_tradnl" dirty="0" smtClean="0"/>
          </a:p>
        </p:txBody>
      </p:sp>
      <p:graphicFrame>
        <p:nvGraphicFramePr>
          <p:cNvPr id="50476" name="Group 3372"/>
          <p:cNvGraphicFramePr>
            <a:graphicFrameLocks noGrp="1"/>
          </p:cNvGraphicFramePr>
          <p:nvPr/>
        </p:nvGraphicFramePr>
        <p:xfrm>
          <a:off x="357188" y="2214563"/>
          <a:ext cx="8501062" cy="1771650"/>
        </p:xfrm>
        <a:graphic>
          <a:graphicData uri="http://schemas.openxmlformats.org/drawingml/2006/table">
            <a:tbl>
              <a:tblPr/>
              <a:tblGrid>
                <a:gridCol w="1185862"/>
                <a:gridCol w="406400"/>
                <a:gridCol w="360000"/>
                <a:gridCol w="323850"/>
                <a:gridCol w="368300"/>
                <a:gridCol w="330200"/>
                <a:gridCol w="355600"/>
                <a:gridCol w="393700"/>
                <a:gridCol w="358775"/>
                <a:gridCol w="323850"/>
                <a:gridCol w="323850"/>
                <a:gridCol w="393700"/>
                <a:gridCol w="393700"/>
                <a:gridCol w="393700"/>
                <a:gridCol w="393700"/>
                <a:gridCol w="396000"/>
                <a:gridCol w="323850"/>
                <a:gridCol w="330200"/>
                <a:gridCol w="393700"/>
                <a:gridCol w="393700"/>
                <a:gridCol w="358775"/>
              </a:tblGrid>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4</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5</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7</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8</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9</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11</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12</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13</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14</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15</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18</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19</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CONOCIMIENTO</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84</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25</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42</a:t>
                      </a:r>
                      <a:endParaRPr kumimoji="0" lang="es-ES_tradnl" sz="1800" b="1"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50</a:t>
                      </a:r>
                      <a:endParaRPr kumimoji="0" lang="es-ES_tradnl" sz="1800" b="1"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25</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84</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100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8</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COMPRENSION</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75</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33</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50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42</a:t>
                      </a:r>
                      <a:endParaRPr kumimoji="0" lang="es-ES_tradnl" sz="1800" b="1"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2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84</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33</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84</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100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100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100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100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75</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100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smtClean="0">
                          <a:ln>
                            <a:noFill/>
                          </a:ln>
                          <a:solidFill>
                            <a:schemeClr val="tx1"/>
                          </a:solidFill>
                          <a:effectLst/>
                          <a:latin typeface="Arial" charset="0"/>
                          <a:cs typeface="Arial" charset="0"/>
                        </a:rPr>
                        <a:t>100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76</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APLICACIÓN</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2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25</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33</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8</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67</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100</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tx1"/>
                          </a:solidFill>
                          <a:effectLst/>
                          <a:latin typeface="Arial" charset="0"/>
                          <a:cs typeface="Arial" charset="0"/>
                        </a:rPr>
                        <a:t>84</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25</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ANALISIS</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SINTESIS</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EVALUAR.</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8</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206" name="Group 3372"/>
          <p:cNvGraphicFramePr>
            <a:graphicFrameLocks noGrp="1"/>
          </p:cNvGraphicFramePr>
          <p:nvPr/>
        </p:nvGraphicFramePr>
        <p:xfrm>
          <a:off x="2357438" y="4398963"/>
          <a:ext cx="4000500" cy="1955800"/>
        </p:xfrm>
        <a:graphic>
          <a:graphicData uri="http://schemas.openxmlformats.org/drawingml/2006/table">
            <a:tbl>
              <a:tblPr/>
              <a:tblGrid>
                <a:gridCol w="2430040"/>
                <a:gridCol w="832785"/>
                <a:gridCol w="737703"/>
              </a:tblGrid>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Elecciones</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CONOCIMIENTO</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50</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20.80</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COMPRENSION</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145</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60.40</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APLICACIÓN</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44</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18.40</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ANALISIS</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SINTESIS</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EVALUAR.</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1</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0.40</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Total </a:t>
                      </a:r>
                      <a:endParaRPr kumimoji="0" lang="es-ES_tradnl" sz="1000" b="0" i="0" u="none" strike="noStrike" cap="none" normalizeH="0" baseline="0" dirty="0" smtClean="0">
                        <a:ln>
                          <a:noFill/>
                        </a:ln>
                        <a:solidFill>
                          <a:srgbClr val="FF0000"/>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240</a:t>
                      </a: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100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74613"/>
            <a:ext cx="8229600" cy="1139825"/>
          </a:xfrm>
        </p:spPr>
        <p:txBody>
          <a:bodyPr/>
          <a:lstStyle/>
          <a:p>
            <a:pPr eaLnBrk="1" hangingPunct="1"/>
            <a:r>
              <a:rPr lang="es-ES_tradnl" smtClean="0"/>
              <a:t> </a:t>
            </a:r>
          </a:p>
        </p:txBody>
      </p:sp>
      <p:sp>
        <p:nvSpPr>
          <p:cNvPr id="10243" name="Rectangle 3"/>
          <p:cNvSpPr>
            <a:spLocks noGrp="1" noChangeArrowheads="1"/>
          </p:cNvSpPr>
          <p:nvPr>
            <p:ph type="body" idx="1"/>
          </p:nvPr>
        </p:nvSpPr>
        <p:spPr>
          <a:xfrm>
            <a:off x="179388" y="0"/>
            <a:ext cx="8785225" cy="5649913"/>
          </a:xfrm>
        </p:spPr>
        <p:txBody>
          <a:bodyPr/>
          <a:lstStyle/>
          <a:p>
            <a:pPr eaLnBrk="1" hangingPunct="1">
              <a:defRPr/>
            </a:pPr>
            <a:r>
              <a:rPr lang="es-ES_tradnl" sz="2400" dirty="0" smtClean="0"/>
              <a:t>Después del análisis de los expertos, los datos del primer juicio de los dominios que se realizó, es el siguiente:</a:t>
            </a:r>
          </a:p>
          <a:p>
            <a:pPr eaLnBrk="1" hangingPunct="1">
              <a:defRPr/>
            </a:pPr>
            <a:endParaRPr lang="es-ES_tradnl" dirty="0" smtClean="0"/>
          </a:p>
          <a:p>
            <a:pPr eaLnBrk="1" hangingPunct="1">
              <a:buFont typeface="Wingdings" pitchFamily="2" charset="2"/>
              <a:buNone/>
              <a:defRPr/>
            </a:pPr>
            <a:endParaRPr lang="es-ES_tradnl" dirty="0" smtClean="0">
              <a:solidFill>
                <a:srgbClr val="FF0000"/>
              </a:solidFill>
            </a:endParaRPr>
          </a:p>
          <a:p>
            <a:pPr eaLnBrk="1" hangingPunct="1">
              <a:defRPr/>
            </a:pPr>
            <a:endParaRPr lang="es-ES_tradnl" dirty="0" smtClean="0"/>
          </a:p>
        </p:txBody>
      </p:sp>
      <p:graphicFrame>
        <p:nvGraphicFramePr>
          <p:cNvPr id="50476" name="Group 3372"/>
          <p:cNvGraphicFramePr>
            <a:graphicFrameLocks noGrp="1"/>
          </p:cNvGraphicFramePr>
          <p:nvPr/>
        </p:nvGraphicFramePr>
        <p:xfrm>
          <a:off x="38100" y="928688"/>
          <a:ext cx="9105900" cy="2959100"/>
        </p:xfrm>
        <a:graphic>
          <a:graphicData uri="http://schemas.openxmlformats.org/drawingml/2006/table">
            <a:tbl>
              <a:tblPr/>
              <a:tblGrid>
                <a:gridCol w="1185862"/>
                <a:gridCol w="396000"/>
                <a:gridCol w="396000"/>
                <a:gridCol w="396000"/>
                <a:gridCol w="396000"/>
                <a:gridCol w="396000"/>
                <a:gridCol w="396000"/>
                <a:gridCol w="396000"/>
                <a:gridCol w="396000"/>
                <a:gridCol w="396000"/>
                <a:gridCol w="396000"/>
                <a:gridCol w="396000"/>
                <a:gridCol w="396000"/>
                <a:gridCol w="396000"/>
                <a:gridCol w="396000"/>
                <a:gridCol w="396000"/>
                <a:gridCol w="396000"/>
                <a:gridCol w="396000"/>
                <a:gridCol w="396000"/>
                <a:gridCol w="396000"/>
                <a:gridCol w="396000"/>
              </a:tblGrid>
              <a:tr h="234556">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4</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5</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7</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8</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9</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11</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12</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13</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14</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15</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16</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17</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18</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19</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20</a:t>
                      </a:r>
                      <a:endParaRPr kumimoji="0" lang="es-ES_tradnl" sz="1800" b="0" i="0" u="none" strike="noStrike" cap="none" normalizeH="0" baseline="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351834">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600" b="0" i="0" u="none" strike="noStrike" cap="none" normalizeH="0" baseline="0" dirty="0" smtClean="0">
                          <a:ln>
                            <a:noFill/>
                          </a:ln>
                          <a:solidFill>
                            <a:schemeClr val="tx1"/>
                          </a:solidFill>
                          <a:effectLst/>
                          <a:latin typeface="Arial" charset="0"/>
                        </a:rPr>
                        <a:t>Expertos</a:t>
                      </a: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234556">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CONOCIMIENTO</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84</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25</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42</a:t>
                      </a:r>
                      <a:endParaRPr kumimoji="0" lang="es-ES_tradnl" sz="1800" b="1"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bg1">
                              <a:lumMod val="50000"/>
                            </a:schemeClr>
                          </a:solidFill>
                          <a:effectLst/>
                          <a:latin typeface="Arial" charset="0"/>
                          <a:cs typeface="Arial" charset="0"/>
                        </a:rPr>
                        <a:t>50</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25</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84</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100</a:t>
                      </a:r>
                      <a:endParaRPr kumimoji="0" lang="es-ES_tradnl" sz="1800" b="1"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8</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556">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COMPRENSION</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75</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33</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50</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42</a:t>
                      </a:r>
                      <a:endParaRPr kumimoji="0" lang="es-ES_tradnl" sz="1800" b="1"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84</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33</a:t>
                      </a:r>
                      <a:endParaRPr kumimoji="0" lang="es-ES_tradnl"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84</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100</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100</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100</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100</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smtClean="0">
                          <a:ln>
                            <a:noFill/>
                          </a:ln>
                          <a:solidFill>
                            <a:schemeClr val="tx1"/>
                          </a:solidFill>
                          <a:effectLst/>
                          <a:latin typeface="Arial" charset="0"/>
                          <a:cs typeface="Arial" charset="0"/>
                        </a:rPr>
                        <a:t> </a:t>
                      </a:r>
                      <a:endParaRPr kumimoji="0" lang="es-ES_tradnl"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75</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100</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100</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75</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234556">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APLICACIÓN</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10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25</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25</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8</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67</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92</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1" i="0" u="none" strike="noStrike" cap="none" normalizeH="0" baseline="0" dirty="0" smtClean="0">
                          <a:ln>
                            <a:noFill/>
                          </a:ln>
                          <a:solidFill>
                            <a:schemeClr val="bg1">
                              <a:lumMod val="50000"/>
                            </a:schemeClr>
                          </a:solidFill>
                          <a:effectLst/>
                          <a:latin typeface="Arial" charset="0"/>
                          <a:cs typeface="Arial" charset="0"/>
                        </a:rPr>
                        <a:t>84</a:t>
                      </a:r>
                      <a:endParaRPr kumimoji="0" lang="es-ES_tradnl" sz="1800" b="0" i="0" u="none" strike="noStrike" cap="none" normalizeH="0" baseline="0" dirty="0" smtClean="0">
                        <a:ln>
                          <a:noFill/>
                        </a:ln>
                        <a:solidFill>
                          <a:schemeClr val="bg1">
                            <a:lumMod val="50000"/>
                          </a:schemeClr>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25</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16</a:t>
                      </a:r>
                      <a:endParaRPr kumimoji="0" lang="es-ES_tradnl" sz="1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556">
                <a:tc>
                  <a:txBody>
                    <a:bodyPr/>
                    <a:lstStyle/>
                    <a:p>
                      <a:pPr marL="0" marR="0" lvl="0" indent="0" algn="l" defTabSz="914400" rtl="0" eaLnBrk="0" fontAlgn="b" latinLnBrk="0" hangingPunct="0">
                        <a:lnSpc>
                          <a:spcPts val="12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EVALUAR</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8</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251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600" b="0" i="0" u="none" strike="noStrike" kern="1200" cap="none" normalizeH="0" baseline="0" dirty="0" smtClean="0">
                          <a:ln>
                            <a:noFill/>
                          </a:ln>
                          <a:solidFill>
                            <a:schemeClr val="tx1"/>
                          </a:solidFill>
                          <a:effectLst/>
                          <a:latin typeface="Arial" charset="0"/>
                          <a:ea typeface="+mn-ea"/>
                          <a:cs typeface="+mn-cs"/>
                        </a:rPr>
                        <a:t>P. Inicial</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defRPr/>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556">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kern="1200" cap="none" normalizeH="0" baseline="0" dirty="0" smtClean="0">
                          <a:ln>
                            <a:noFill/>
                          </a:ln>
                          <a:solidFill>
                            <a:schemeClr val="tx1"/>
                          </a:solidFill>
                          <a:effectLst/>
                          <a:latin typeface="Arial" charset="0"/>
                          <a:ea typeface="+mn-ea"/>
                          <a:cs typeface="Arial" charset="0"/>
                        </a:rPr>
                        <a:t>CONOCIMIENTO</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1" i="0" u="none" strike="noStrike" cap="none" normalizeH="0" baseline="0" dirty="0" smtClean="0">
                        <a:ln>
                          <a:noFill/>
                        </a:ln>
                        <a:solidFill>
                          <a:schemeClr val="bg1">
                            <a:lumMod val="50000"/>
                          </a:schemeClr>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4556">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COMPRENSION</a:t>
                      </a:r>
                      <a:endParaRPr kumimoji="0" lang="es-ES_tradnl" sz="10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0" i="0" u="none" strike="noStrike" cap="none" normalizeH="0" baseline="0" dirty="0" smtClean="0">
                          <a:ln>
                            <a:noFill/>
                          </a:ln>
                          <a:solidFill>
                            <a:schemeClr val="tx1"/>
                          </a:solidFill>
                          <a:effectLst/>
                          <a:latin typeface="Arial" charset="0"/>
                          <a:cs typeface="Arial" charset="0"/>
                        </a:rPr>
                        <a:t> </a:t>
                      </a:r>
                      <a:r>
                        <a:rPr kumimoji="0" lang="es-ES_tradnl" sz="800" b="1" i="0" u="none" strike="noStrike" cap="none" normalizeH="0" baseline="0" dirty="0" smtClean="0">
                          <a:ln>
                            <a:noFill/>
                          </a:ln>
                          <a:solidFill>
                            <a:schemeClr val="bg1">
                              <a:lumMod val="50000"/>
                            </a:schemeClr>
                          </a:solidFill>
                          <a:effectLst/>
                          <a:latin typeface="Arial" charset="0"/>
                          <a:cs typeface="Arial" charset="0"/>
                        </a:rPr>
                        <a:t>X</a:t>
                      </a: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s-ES_tradnl" sz="800" b="1" i="0" u="none" strike="noStrike" cap="none" normalizeH="0" baseline="0" dirty="0" smtClean="0">
                          <a:ln>
                            <a:noFill/>
                          </a:ln>
                          <a:solidFill>
                            <a:schemeClr val="bg1">
                              <a:lumMod val="50000"/>
                            </a:schemeClr>
                          </a:solidFill>
                          <a:effectLst/>
                          <a:latin typeface="Arial" charset="0"/>
                        </a:rPr>
                        <a:t>X</a:t>
                      </a: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234556">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APLICACIÓN</a:t>
                      </a:r>
                      <a:endParaRPr kumimoji="0" lang="es-ES_tradnl" sz="10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1" i="0" u="none" strike="noStrike" cap="none" normalizeH="0" baseline="0" dirty="0" smtClean="0">
                          <a:ln>
                            <a:noFill/>
                          </a:ln>
                          <a:solidFill>
                            <a:schemeClr val="bg1">
                              <a:lumMod val="50000"/>
                            </a:schemeClr>
                          </a:solidFill>
                          <a:effectLst/>
                          <a:latin typeface="Arial" charset="0"/>
                        </a:rPr>
                        <a:t>X</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1" i="0" u="none" strike="noStrike" cap="none" normalizeH="0" baseline="0" dirty="0" smtClean="0">
                          <a:ln>
                            <a:noFill/>
                          </a:ln>
                          <a:solidFill>
                            <a:schemeClr val="bg1">
                              <a:lumMod val="50000"/>
                            </a:schemeClr>
                          </a:solidFill>
                          <a:effectLst/>
                          <a:latin typeface="Arial" charset="0"/>
                        </a:rPr>
                        <a:t>X</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1" i="0" u="none" strike="noStrike" cap="none" normalizeH="0" baseline="0" dirty="0" smtClean="0">
                          <a:ln>
                            <a:noFill/>
                          </a:ln>
                          <a:solidFill>
                            <a:schemeClr val="bg1">
                              <a:lumMod val="50000"/>
                            </a:schemeClr>
                          </a:solidFill>
                          <a:effectLst/>
                          <a:latin typeface="Arial" charset="0"/>
                        </a:rPr>
                        <a:t>X</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1" i="0" u="none" strike="noStrike" cap="none" normalizeH="0" baseline="0" dirty="0" smtClean="0">
                          <a:ln>
                            <a:noFill/>
                          </a:ln>
                          <a:solidFill>
                            <a:schemeClr val="bg1">
                              <a:lumMod val="50000"/>
                            </a:schemeClr>
                          </a:solidFill>
                          <a:effectLst/>
                          <a:latin typeface="Arial" charset="0"/>
                        </a:rPr>
                        <a:t>X</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800" b="1" i="0" u="none" strike="noStrike" cap="none" normalizeH="0" baseline="0" dirty="0" smtClean="0">
                          <a:ln>
                            <a:noFill/>
                          </a:ln>
                          <a:solidFill>
                            <a:schemeClr val="bg1">
                              <a:lumMod val="50000"/>
                            </a:schemeClr>
                          </a:solidFill>
                          <a:effectLst/>
                          <a:latin typeface="Arial" charset="0"/>
                        </a:rPr>
                        <a:t>X</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6722">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EVALUAR</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206" name="Group 3372"/>
          <p:cNvGraphicFramePr>
            <a:graphicFrameLocks noGrp="1"/>
          </p:cNvGraphicFramePr>
          <p:nvPr/>
        </p:nvGraphicFramePr>
        <p:xfrm>
          <a:off x="1500188" y="4792663"/>
          <a:ext cx="4857750" cy="1831975"/>
        </p:xfrm>
        <a:graphic>
          <a:graphicData uri="http://schemas.openxmlformats.org/drawingml/2006/table">
            <a:tbl>
              <a:tblPr/>
              <a:tblGrid>
                <a:gridCol w="1285861"/>
                <a:gridCol w="1071570"/>
                <a:gridCol w="642942"/>
                <a:gridCol w="1143008"/>
                <a:gridCol w="714380"/>
              </a:tblGrid>
              <a:tr h="198120">
                <a:tc row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a:t>
                      </a:r>
                      <a:endParaRPr kumimoji="0" lang="es-ES_tradnl" sz="1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400" b="0" i="0" u="none" strike="noStrike" cap="none" normalizeH="0" baseline="0" dirty="0" smtClean="0">
                          <a:ln>
                            <a:noFill/>
                          </a:ln>
                          <a:solidFill>
                            <a:schemeClr val="tx1"/>
                          </a:solidFill>
                          <a:effectLst/>
                          <a:latin typeface="Arial" charset="0"/>
                        </a:rPr>
                        <a:t>EXPERTOS</a:t>
                      </a: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6350" cap="flat" cmpd="sng" algn="ctr">
                      <a:solidFill>
                        <a:srgbClr val="FFFF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400" b="0" i="0" u="none" strike="noStrike" cap="none" normalizeH="0" baseline="0" dirty="0" smtClean="0">
                          <a:ln>
                            <a:noFill/>
                          </a:ln>
                          <a:solidFill>
                            <a:schemeClr val="tx1"/>
                          </a:solidFill>
                          <a:effectLst/>
                          <a:latin typeface="Arial" charset="0"/>
                        </a:rPr>
                        <a:t>P. </a:t>
                      </a:r>
                      <a:r>
                        <a:rPr kumimoji="0" lang="es-ES_tradnl" sz="1400" b="0" i="0" u="none" strike="noStrike" cap="none" normalizeH="0" baseline="0" dirty="0" err="1" smtClean="0">
                          <a:ln>
                            <a:noFill/>
                          </a:ln>
                          <a:solidFill>
                            <a:schemeClr val="tx1"/>
                          </a:solidFill>
                          <a:effectLst/>
                          <a:latin typeface="Arial" charset="0"/>
                        </a:rPr>
                        <a:t>iNICIAL</a:t>
                      </a:r>
                      <a:endParaRPr kumimoji="0" lang="es-ES_tradnl" sz="14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s-ES_tradnl" sz="8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6350" cap="flat" cmpd="sng" algn="ctr">
                      <a:solidFill>
                        <a:srgbClr val="FFFF00"/>
                      </a:solidFill>
                      <a:prstDash val="solid"/>
                      <a:round/>
                      <a:headEnd type="none" w="med" len="med"/>
                      <a:tailEnd type="none" w="med" len="med"/>
                    </a:lnB>
                    <a:lnTlToBr>
                      <a:noFill/>
                    </a:lnTlToBr>
                    <a:lnBlToTr>
                      <a:noFill/>
                    </a:lnBlToTr>
                    <a:noFill/>
                  </a:tcPr>
                </a:tc>
              </a:tr>
              <a:tr h="198120">
                <a:tc vMerge="1">
                  <a:txBody>
                    <a:bodyPr/>
                    <a:lstStyle/>
                    <a:p>
                      <a:endParaRPr lang="es-ES"/>
                    </a:p>
                  </a:txBody>
                  <a:tcPr/>
                </a:tc>
                <a:tc>
                  <a:txBody>
                    <a:bodyPr/>
                    <a:lstStyle/>
                    <a:p>
                      <a:pPr marL="0" marR="0" lvl="0" indent="0" algn="r" defTabSz="914400" rtl="0" eaLnBrk="0" fontAlgn="b" latinLnBrk="0" hangingPunct="0">
                        <a:lnSpc>
                          <a:spcPct val="100000"/>
                        </a:lnSpc>
                        <a:spcBef>
                          <a:spcPct val="0"/>
                        </a:spcBef>
                        <a:spcAft>
                          <a:spcPct val="0"/>
                        </a:spcAft>
                        <a:buClrTx/>
                        <a:buSzTx/>
                        <a:buFontTx/>
                        <a:buNone/>
                        <a:tabLst/>
                        <a:defRPr/>
                      </a:pPr>
                      <a:r>
                        <a:rPr kumimoji="0" lang="es-ES_tradnl" sz="1400" b="0" i="0" u="none" strike="noStrike" cap="none" normalizeH="0" baseline="0" dirty="0" smtClean="0">
                          <a:ln>
                            <a:noFill/>
                          </a:ln>
                          <a:solidFill>
                            <a:schemeClr val="tx1"/>
                          </a:solidFill>
                          <a:effectLst/>
                          <a:latin typeface="Arial" charset="0"/>
                          <a:cs typeface="Arial" charset="0"/>
                        </a:rPr>
                        <a:t>Elecciones</a:t>
                      </a:r>
                      <a:endParaRPr kumimoji="0" lang="es-ES_tradnl" sz="14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defRPr/>
                      </a:pPr>
                      <a:r>
                        <a:rPr kumimoji="0" lang="es-ES_tradnl" sz="1400" b="0" i="0" u="none" strike="noStrike" cap="none" normalizeH="0" baseline="0" dirty="0" smtClean="0">
                          <a:ln>
                            <a:noFill/>
                          </a:ln>
                          <a:solidFill>
                            <a:schemeClr val="tx1"/>
                          </a:solidFill>
                          <a:effectLst/>
                          <a:latin typeface="Arial" charset="0"/>
                          <a:cs typeface="Arial" charset="0"/>
                        </a:rPr>
                        <a:t>%</a:t>
                      </a:r>
                      <a:endParaRPr kumimoji="0" lang="es-ES_tradnl" sz="14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defRPr/>
                      </a:pPr>
                      <a:r>
                        <a:rPr kumimoji="0" lang="es-ES_tradnl" sz="1400" b="0" i="0" u="none" strike="noStrike" cap="none" normalizeH="0" baseline="0" dirty="0" smtClean="0">
                          <a:ln>
                            <a:noFill/>
                          </a:ln>
                          <a:solidFill>
                            <a:schemeClr val="tx1"/>
                          </a:solidFill>
                          <a:effectLst/>
                          <a:latin typeface="Arial" charset="0"/>
                          <a:cs typeface="Arial" charset="0"/>
                        </a:rPr>
                        <a:t>Elecciones</a:t>
                      </a:r>
                      <a:endParaRPr kumimoji="0" lang="es-ES_tradnl" sz="14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defRPr/>
                      </a:pPr>
                      <a:r>
                        <a:rPr kumimoji="0" lang="es-ES_tradnl" sz="1400" b="0" i="0" u="none" strike="noStrike" cap="none" normalizeH="0" baseline="0" dirty="0" smtClean="0">
                          <a:ln>
                            <a:noFill/>
                          </a:ln>
                          <a:solidFill>
                            <a:schemeClr val="tx1"/>
                          </a:solidFill>
                          <a:effectLst/>
                          <a:latin typeface="Arial" charset="0"/>
                          <a:cs typeface="Arial" charset="0"/>
                        </a:rPr>
                        <a:t>%</a:t>
                      </a:r>
                      <a:endParaRPr kumimoji="0" lang="es-ES_tradnl" sz="1400" b="0" i="0" u="none" strike="noStrike" cap="none" normalizeH="0" baseline="0" dirty="0" smtClean="0">
                        <a:ln>
                          <a:noFill/>
                        </a:ln>
                        <a:solidFill>
                          <a:schemeClr val="tx1"/>
                        </a:solidFill>
                        <a:effectLst/>
                        <a:latin typeface="Arial"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CONOCIMIENTO</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50</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20.80</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3</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15.00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COMPRENSION</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145</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60.40</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12</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60,00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APLICACIÓN</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44</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18.40</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25.00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EVALUAR.</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1</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cs typeface="Arial" charset="0"/>
                        </a:rPr>
                        <a:t> 0.40</a:t>
                      </a: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Total </a:t>
                      </a:r>
                      <a:endParaRPr kumimoji="0" lang="es-ES_tradnl" sz="1000" b="0" i="0" u="none" strike="noStrike" cap="none" normalizeH="0" baseline="0" dirty="0" smtClean="0">
                        <a:ln>
                          <a:noFill/>
                        </a:ln>
                        <a:solidFill>
                          <a:srgbClr val="FF0000"/>
                        </a:solidFill>
                        <a:effectLst/>
                        <a:latin typeface="Arial" charset="0"/>
                      </a:endParaRPr>
                    </a:p>
                  </a:txBody>
                  <a:tcPr anchor="b"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240</a:t>
                      </a:r>
                    </a:p>
                  </a:txBody>
                  <a:tcPr anchor="b"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100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s-ES_tradnl" sz="1000" b="0" i="0" u="none" strike="noStrike" cap="none" normalizeH="0" baseline="0" dirty="0" smtClean="0">
                          <a:ln>
                            <a:noFill/>
                          </a:ln>
                          <a:solidFill>
                            <a:schemeClr val="tx1"/>
                          </a:solidFill>
                          <a:effectLst/>
                          <a:latin typeface="Arial" charset="0"/>
                        </a:rPr>
                        <a:t>20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endParaRPr kumimoji="0" lang="es-ES_tradnl" sz="1000" b="0" i="0" u="none" strike="noStrike" cap="none" normalizeH="0" baseline="0" dirty="0" smtClean="0">
                        <a:ln>
                          <a:noFill/>
                        </a:ln>
                        <a:solidFill>
                          <a:schemeClr val="tx1"/>
                        </a:solidFill>
                        <a:effectLst/>
                        <a:latin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 name="5 Elipse"/>
          <p:cNvSpPr/>
          <p:nvPr/>
        </p:nvSpPr>
        <p:spPr>
          <a:xfrm rot="5400000">
            <a:off x="1518444" y="2590006"/>
            <a:ext cx="606425" cy="3357563"/>
          </a:xfrm>
          <a:prstGeom prst="ellipse">
            <a:avLst/>
          </a:prstGeom>
          <a:noFill/>
          <a:ln w="476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a:p>
        </p:txBody>
      </p:sp>
      <p:sp>
        <p:nvSpPr>
          <p:cNvPr id="53601" name="6 CuadroTexto"/>
          <p:cNvSpPr txBox="1">
            <a:spLocks noChangeArrowheads="1"/>
          </p:cNvSpPr>
          <p:nvPr/>
        </p:nvSpPr>
        <p:spPr bwMode="auto">
          <a:xfrm>
            <a:off x="285750" y="4152900"/>
            <a:ext cx="3051175" cy="276225"/>
          </a:xfrm>
          <a:prstGeom prst="rect">
            <a:avLst/>
          </a:prstGeom>
          <a:noFill/>
          <a:ln w="9525">
            <a:noFill/>
            <a:miter lim="800000"/>
            <a:headEnd/>
            <a:tailEnd/>
          </a:ln>
        </p:spPr>
        <p:txBody>
          <a:bodyPr wrap="none">
            <a:spAutoFit/>
          </a:bodyPr>
          <a:lstStyle/>
          <a:p>
            <a:r>
              <a:rPr lang="es-ES" sz="1200"/>
              <a:t>Desacuerdo s Propuesta Inicial - Expertos</a:t>
            </a:r>
          </a:p>
        </p:txBody>
      </p:sp>
      <p:cxnSp>
        <p:nvCxnSpPr>
          <p:cNvPr id="9" name="8 Conector recto de flecha"/>
          <p:cNvCxnSpPr>
            <a:stCxn id="6" idx="2"/>
          </p:cNvCxnSpPr>
          <p:nvPr/>
        </p:nvCxnSpPr>
        <p:spPr>
          <a:xfrm rot="5400000" flipH="1" flipV="1">
            <a:off x="2213769" y="3107532"/>
            <a:ext cx="465137" cy="1250950"/>
          </a:xfrm>
          <a:prstGeom prst="straightConnector1">
            <a:avLst/>
          </a:prstGeom>
          <a:ln w="47625">
            <a:solidFill>
              <a:srgbClr val="FF0000"/>
            </a:solidFill>
            <a:headEnd type="none" w="sm" len="lg"/>
            <a:tailEnd type="stealth" w="med" len="lg"/>
          </a:ln>
        </p:spPr>
        <p:style>
          <a:lnRef idx="1">
            <a:schemeClr val="accent1"/>
          </a:lnRef>
          <a:fillRef idx="0">
            <a:schemeClr val="accent1"/>
          </a:fillRef>
          <a:effectRef idx="0">
            <a:schemeClr val="accent1"/>
          </a:effectRef>
          <a:fontRef idx="minor">
            <a:schemeClr val="tx1"/>
          </a:fontRef>
        </p:style>
      </p:cxnSp>
      <p:cxnSp>
        <p:nvCxnSpPr>
          <p:cNvPr id="10" name="9 Conector recto de flecha"/>
          <p:cNvCxnSpPr>
            <a:stCxn id="6" idx="2"/>
          </p:cNvCxnSpPr>
          <p:nvPr/>
        </p:nvCxnSpPr>
        <p:spPr>
          <a:xfrm rot="5400000" flipH="1" flipV="1">
            <a:off x="1356520" y="2393156"/>
            <a:ext cx="2036762" cy="1108075"/>
          </a:xfrm>
          <a:prstGeom prst="straightConnector1">
            <a:avLst/>
          </a:prstGeom>
          <a:ln w="47625">
            <a:solidFill>
              <a:srgbClr val="FF0000"/>
            </a:solidFill>
            <a:headEnd type="none" w="sm" len="lg"/>
            <a:tailEnd type="stealth" w="med" len="lg"/>
          </a:ln>
        </p:spPr>
        <p:style>
          <a:lnRef idx="1">
            <a:schemeClr val="accent1"/>
          </a:lnRef>
          <a:fillRef idx="0">
            <a:schemeClr val="accent1"/>
          </a:fillRef>
          <a:effectRef idx="0">
            <a:schemeClr val="accent1"/>
          </a:effectRef>
          <a:fontRef idx="minor">
            <a:schemeClr val="tx1"/>
          </a:fontRef>
        </p:style>
      </p:cxnSp>
      <p:sp>
        <p:nvSpPr>
          <p:cNvPr id="16" name="15 Elipse"/>
          <p:cNvSpPr/>
          <p:nvPr/>
        </p:nvSpPr>
        <p:spPr>
          <a:xfrm rot="5400000">
            <a:off x="7233444" y="2947194"/>
            <a:ext cx="606425" cy="2786063"/>
          </a:xfrm>
          <a:prstGeom prst="ellipse">
            <a:avLst/>
          </a:prstGeom>
          <a:noFill/>
          <a:ln w="476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a:p>
        </p:txBody>
      </p:sp>
      <p:sp>
        <p:nvSpPr>
          <p:cNvPr id="53605" name="16 CuadroTexto"/>
          <p:cNvSpPr txBox="1">
            <a:spLocks noChangeArrowheads="1"/>
          </p:cNvSpPr>
          <p:nvPr/>
        </p:nvSpPr>
        <p:spPr bwMode="auto">
          <a:xfrm>
            <a:off x="6548438" y="4214813"/>
            <a:ext cx="2095500" cy="276225"/>
          </a:xfrm>
          <a:prstGeom prst="rect">
            <a:avLst/>
          </a:prstGeom>
          <a:noFill/>
          <a:ln w="9525">
            <a:noFill/>
            <a:miter lim="800000"/>
            <a:headEnd/>
            <a:tailEnd/>
          </a:ln>
        </p:spPr>
        <p:txBody>
          <a:bodyPr wrap="none">
            <a:spAutoFit/>
          </a:bodyPr>
          <a:lstStyle/>
          <a:p>
            <a:r>
              <a:rPr lang="es-ES" sz="1200"/>
              <a:t>Desacuerdo entre Expertos</a:t>
            </a:r>
          </a:p>
        </p:txBody>
      </p:sp>
      <p:cxnSp>
        <p:nvCxnSpPr>
          <p:cNvPr id="18" name="17 Conector recto de flecha"/>
          <p:cNvCxnSpPr>
            <a:stCxn id="16" idx="2"/>
          </p:cNvCxnSpPr>
          <p:nvPr/>
        </p:nvCxnSpPr>
        <p:spPr>
          <a:xfrm rot="16200000" flipV="1">
            <a:off x="3929063" y="428625"/>
            <a:ext cx="2393950" cy="4822825"/>
          </a:xfrm>
          <a:prstGeom prst="straightConnector1">
            <a:avLst/>
          </a:prstGeom>
          <a:ln w="47625">
            <a:solidFill>
              <a:srgbClr val="FF0000"/>
            </a:solidFill>
            <a:headEnd type="none" w="lg" len="lg"/>
            <a:tailEnd type="stealth" w="med" len="lg"/>
          </a:ln>
        </p:spPr>
        <p:style>
          <a:lnRef idx="1">
            <a:schemeClr val="accent1"/>
          </a:lnRef>
          <a:fillRef idx="0">
            <a:schemeClr val="accent1"/>
          </a:fillRef>
          <a:effectRef idx="0">
            <a:schemeClr val="accent1"/>
          </a:effectRef>
          <a:fontRef idx="minor">
            <a:schemeClr val="tx1"/>
          </a:fontRef>
        </p:style>
      </p:cxnSp>
      <p:cxnSp>
        <p:nvCxnSpPr>
          <p:cNvPr id="13" name="12 Conector recto de flecha"/>
          <p:cNvCxnSpPr>
            <a:stCxn id="6" idx="2"/>
          </p:cNvCxnSpPr>
          <p:nvPr/>
        </p:nvCxnSpPr>
        <p:spPr>
          <a:xfrm rot="5400000" flipH="1" flipV="1">
            <a:off x="1820863" y="3500438"/>
            <a:ext cx="465137" cy="465137"/>
          </a:xfrm>
          <a:prstGeom prst="straightConnector1">
            <a:avLst/>
          </a:prstGeom>
          <a:ln w="47625">
            <a:solidFill>
              <a:srgbClr val="FF0000"/>
            </a:solidFill>
            <a:headEnd type="none" w="sm" len="lg"/>
            <a:tailEnd type="stealth" w="med" len="lg"/>
          </a:ln>
        </p:spPr>
        <p:style>
          <a:lnRef idx="1">
            <a:schemeClr val="accent1"/>
          </a:lnRef>
          <a:fillRef idx="0">
            <a:schemeClr val="accent1"/>
          </a:fillRef>
          <a:effectRef idx="0">
            <a:schemeClr val="accent1"/>
          </a:effectRef>
          <a:fontRef idx="minor">
            <a:schemeClr val="tx1"/>
          </a:fontRef>
        </p:style>
      </p:cxnSp>
      <p:cxnSp>
        <p:nvCxnSpPr>
          <p:cNvPr id="15" name="14 Conector recto de flecha"/>
          <p:cNvCxnSpPr>
            <a:stCxn id="6" idx="2"/>
          </p:cNvCxnSpPr>
          <p:nvPr/>
        </p:nvCxnSpPr>
        <p:spPr>
          <a:xfrm rot="5400000" flipH="1" flipV="1">
            <a:off x="856456" y="2678907"/>
            <a:ext cx="2251075" cy="322262"/>
          </a:xfrm>
          <a:prstGeom prst="straightConnector1">
            <a:avLst/>
          </a:prstGeom>
          <a:ln w="47625">
            <a:solidFill>
              <a:srgbClr val="FF0000"/>
            </a:solidFill>
            <a:headEnd type="none" w="sm" len="lg"/>
            <a:tailEnd type="stealth" w="med" len="lg"/>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s-ES_tradnl" sz="4000" smtClean="0"/>
              <a:t> </a:t>
            </a:r>
            <a:br>
              <a:rPr lang="es-ES_tradnl" sz="4000" smtClean="0"/>
            </a:br>
            <a:endParaRPr lang="es-ES_tradnl" sz="4000" smtClean="0"/>
          </a:p>
        </p:txBody>
      </p:sp>
      <p:sp>
        <p:nvSpPr>
          <p:cNvPr id="15363" name="Rectangle 3"/>
          <p:cNvSpPr>
            <a:spLocks noGrp="1" noChangeArrowheads="1"/>
          </p:cNvSpPr>
          <p:nvPr>
            <p:ph type="body" idx="1"/>
          </p:nvPr>
        </p:nvSpPr>
        <p:spPr>
          <a:xfrm>
            <a:off x="1057275" y="214313"/>
            <a:ext cx="8086725" cy="5434012"/>
          </a:xfrm>
        </p:spPr>
        <p:txBody>
          <a:bodyPr/>
          <a:lstStyle/>
          <a:p>
            <a:pPr eaLnBrk="1" hangingPunct="1">
              <a:buFont typeface="Wingdings" pitchFamily="2" charset="2"/>
              <a:buNone/>
              <a:defRPr/>
            </a:pPr>
            <a:r>
              <a:rPr lang="es-ES_tradnl" dirty="0" smtClean="0"/>
              <a:t>Discusión:</a:t>
            </a:r>
          </a:p>
          <a:p>
            <a:pPr eaLnBrk="1" hangingPunct="1">
              <a:buFont typeface="Wingdings" pitchFamily="2" charset="2"/>
              <a:buNone/>
              <a:defRPr/>
            </a:pPr>
            <a:r>
              <a:rPr lang="es-ES_tradnl" dirty="0" smtClean="0"/>
              <a:t>Los cambio más significativo en el Juicio de los expertos han sido en los primeros </a:t>
            </a:r>
            <a:r>
              <a:rPr lang="es-ES_tradnl" dirty="0" err="1" smtClean="0"/>
              <a:t>items</a:t>
            </a:r>
            <a:r>
              <a:rPr lang="es-ES_tradnl" dirty="0" smtClean="0"/>
              <a:t> del test con las preguntas más teóricas ya que algunos expertos las han calificado como “conocimiento” en vez de “comprensión” o “aplicación”.</a:t>
            </a:r>
          </a:p>
          <a:p>
            <a:pPr eaLnBrk="1" hangingPunct="1">
              <a:buFont typeface="Wingdings" pitchFamily="2" charset="2"/>
              <a:buNone/>
              <a:defRPr/>
            </a:pPr>
            <a:r>
              <a:rPr lang="es-ES_tradnl" dirty="0" smtClean="0"/>
              <a:t>En la mayoría de las preguntas de expertos los dominios son de comprensión al igual que en la propuesta inicial.</a:t>
            </a:r>
          </a:p>
          <a:p>
            <a:pPr eaLnBrk="1" hangingPunct="1">
              <a:buFont typeface="Wingdings" pitchFamily="2" charset="2"/>
              <a:buNone/>
              <a:defRPr/>
            </a:pPr>
            <a:r>
              <a:rPr lang="es-ES_tradnl" dirty="0" smtClean="0"/>
              <a:t>Y solo en uno de los expertos decir que el ítem 20 lo ha clasificado como análisis.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p:spPr>
        <p:txBody>
          <a:bodyPr/>
          <a:lstStyle/>
          <a:p>
            <a:r>
              <a:rPr lang="es-ES_tradnl" sz="4000" smtClean="0"/>
              <a:t> </a:t>
            </a:r>
            <a:br>
              <a:rPr lang="es-ES_tradnl" sz="4000" smtClean="0"/>
            </a:br>
            <a:endParaRPr lang="es-ES_tradnl" sz="4000" smtClean="0"/>
          </a:p>
        </p:txBody>
      </p:sp>
      <p:sp>
        <p:nvSpPr>
          <p:cNvPr id="55299" name="Rectangle 3"/>
          <p:cNvSpPr>
            <a:spLocks noGrp="1" noChangeArrowheads="1"/>
          </p:cNvSpPr>
          <p:nvPr>
            <p:ph type="body" idx="1"/>
          </p:nvPr>
        </p:nvSpPr>
        <p:spPr>
          <a:xfrm>
            <a:off x="985838" y="476250"/>
            <a:ext cx="8229600" cy="5649913"/>
          </a:xfrm>
          <a:noFill/>
        </p:spPr>
        <p:txBody>
          <a:bodyPr/>
          <a:lstStyle/>
          <a:p>
            <a:r>
              <a:rPr lang="es-ES_tradnl" smtClean="0">
                <a:effectLst/>
              </a:rPr>
              <a:t>Mencionar por último como algo significativo que, </a:t>
            </a:r>
          </a:p>
          <a:p>
            <a:pPr lvl="1"/>
            <a:r>
              <a:rPr lang="es-ES_tradnl" smtClean="0">
                <a:effectLst/>
              </a:rPr>
              <a:t>el ítem 4 ha sido valorados por los expertos tanto en la dimensión de conocimiento como en la de comprensión, a partes iguales,(50%) </a:t>
            </a:r>
          </a:p>
          <a:p>
            <a:pPr lvl="1"/>
            <a:r>
              <a:rPr lang="es-ES_tradnl" smtClean="0">
                <a:effectLst/>
              </a:rPr>
              <a:t>el ítem 3 mientras en la valoración inicial fue  clasificado dentro del dominio aplicación, en su mayoría los jueces lo aplican en el dominio de conocimiento.</a:t>
            </a:r>
          </a:p>
          <a:p>
            <a:pPr lvl="1"/>
            <a:r>
              <a:rPr lang="es-ES_tradnl" smtClean="0">
                <a:effectLst/>
              </a:rPr>
              <a:t>el ítem 5 mientras en la valoración inicial fue  clasificado dentro del dominio aplicación, en su mayoría los jueces lo aplican en el dominio de comprensión.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es-ES_tradnl" smtClean="0"/>
              <a:t>CONCLUSIÓN:</a:t>
            </a:r>
          </a:p>
        </p:txBody>
      </p:sp>
      <p:sp>
        <p:nvSpPr>
          <p:cNvPr id="16387" name="Rectangle 3"/>
          <p:cNvSpPr>
            <a:spLocks noGrp="1" noChangeArrowheads="1"/>
          </p:cNvSpPr>
          <p:nvPr>
            <p:ph type="body" idx="1"/>
          </p:nvPr>
        </p:nvSpPr>
        <p:spPr/>
        <p:txBody>
          <a:bodyPr/>
          <a:lstStyle/>
          <a:p>
            <a:pPr eaLnBrk="1" hangingPunct="1">
              <a:defRPr/>
            </a:pPr>
            <a:endParaRPr lang="es-ES_tradnl" dirty="0" smtClean="0"/>
          </a:p>
          <a:p>
            <a:pPr eaLnBrk="1" hangingPunct="1">
              <a:defRPr/>
            </a:pPr>
            <a:r>
              <a:rPr lang="es-ES_tradnl" dirty="0" smtClean="0"/>
              <a:t>Sacando los resultados de los expertos y comparándolos con la Propuesta Inicial, puede decirse que el grado de congruencia en este test es elevado, ya que la valoración de los jueves se asemeja en un alto grado a la valoración inicial.</a:t>
            </a:r>
          </a:p>
          <a:p>
            <a:pPr eaLnBrk="1" hangingPunct="1">
              <a:buFont typeface="Wingdings" pitchFamily="2" charset="2"/>
              <a:buNone/>
              <a:defRPr/>
            </a:pPr>
            <a:endParaRPr lang="es-ES_tradnl" dirty="0" smtClean="0"/>
          </a:p>
          <a:p>
            <a:pPr eaLnBrk="1" hangingPunct="1">
              <a:buFont typeface="Wingdings" pitchFamily="2" charset="2"/>
              <a:buNone/>
              <a:defRPr/>
            </a:pPr>
            <a:endParaRPr lang="es-ES_tradnl"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ChangeArrowheads="1"/>
          </p:cNvSpPr>
          <p:nvPr/>
        </p:nvSpPr>
        <p:spPr bwMode="auto">
          <a:xfrm>
            <a:off x="457200" y="3352800"/>
            <a:ext cx="8686800" cy="2971800"/>
          </a:xfrm>
          <a:prstGeom prst="rect">
            <a:avLst/>
          </a:prstGeom>
          <a:noFill/>
          <a:ln w="9525">
            <a:noFill/>
            <a:miter lim="800000"/>
            <a:headEnd/>
            <a:tailEnd/>
          </a:ln>
          <a:effectLst/>
        </p:spPr>
        <p:txBody>
          <a:bodyPr wrap="none" lIns="92075" tIns="46038" rIns="92075" bIns="46038" anchor="b"/>
          <a:lstStyle/>
          <a:p>
            <a:pPr marL="838200" indent="-838200" algn="l">
              <a:defRPr/>
            </a:pPr>
            <a:r>
              <a:rPr lang="es-ES_tradnl" sz="2400" b="0">
                <a:solidFill>
                  <a:srgbClr val="FFFF66"/>
                </a:solidFill>
                <a:effectLst>
                  <a:outerShdw blurRad="38100" dist="38100" dir="2700000" algn="tl">
                    <a:srgbClr val="000000"/>
                  </a:outerShdw>
                </a:effectLst>
              </a:rPr>
              <a:t/>
            </a:r>
            <a:br>
              <a:rPr lang="es-ES_tradnl" sz="2400" b="0">
                <a:solidFill>
                  <a:srgbClr val="FFFF66"/>
                </a:solidFill>
                <a:effectLst>
                  <a:outerShdw blurRad="38100" dist="38100" dir="2700000" algn="tl">
                    <a:srgbClr val="000000"/>
                  </a:outerShdw>
                </a:effectLst>
              </a:rPr>
            </a:br>
            <a:endParaRPr lang="es-ES" sz="2400" b="0">
              <a:solidFill>
                <a:srgbClr val="FFFF66"/>
              </a:solidFill>
              <a:effectLst>
                <a:outerShdw blurRad="38100" dist="38100" dir="2700000" algn="tl">
                  <a:srgbClr val="000000"/>
                </a:outerShdw>
              </a:effectLst>
            </a:endParaRPr>
          </a:p>
        </p:txBody>
      </p:sp>
      <p:sp>
        <p:nvSpPr>
          <p:cNvPr id="57347" name="Line 3"/>
          <p:cNvSpPr>
            <a:spLocks noChangeShapeType="1"/>
          </p:cNvSpPr>
          <p:nvPr/>
        </p:nvSpPr>
        <p:spPr bwMode="auto">
          <a:xfrm>
            <a:off x="3773488" y="5486400"/>
            <a:ext cx="1676400" cy="0"/>
          </a:xfrm>
          <a:prstGeom prst="line">
            <a:avLst/>
          </a:prstGeom>
          <a:noFill/>
          <a:ln w="9525">
            <a:noFill/>
            <a:round/>
            <a:headEnd/>
            <a:tailEnd/>
          </a:ln>
        </p:spPr>
        <p:txBody>
          <a:bodyPr wrap="none" anchor="ctr"/>
          <a:lstStyle/>
          <a:p>
            <a:endParaRPr lang="es-ES"/>
          </a:p>
        </p:txBody>
      </p:sp>
      <p:sp>
        <p:nvSpPr>
          <p:cNvPr id="424964" name="Rectangle 4"/>
          <p:cNvSpPr>
            <a:spLocks noChangeArrowheads="1"/>
          </p:cNvSpPr>
          <p:nvPr/>
        </p:nvSpPr>
        <p:spPr bwMode="auto">
          <a:xfrm>
            <a:off x="609600" y="76200"/>
            <a:ext cx="8534400" cy="6615113"/>
          </a:xfrm>
          <a:prstGeom prst="rect">
            <a:avLst/>
          </a:prstGeom>
          <a:noFill/>
          <a:ln w="25400">
            <a:noFill/>
            <a:miter lim="800000"/>
            <a:headEnd type="none" w="sm" len="sm"/>
            <a:tailEnd type="none" w="med" len="lg"/>
          </a:ln>
          <a:effectLst>
            <a:outerShdw dist="28398" dir="3806097" algn="ctr" rotWithShape="0">
              <a:schemeClr val="bg2"/>
            </a:outerShdw>
          </a:effectLst>
        </p:spPr>
        <p:txBody>
          <a:bodyPr>
            <a:spAutoFit/>
          </a:bodyPr>
          <a:lstStyle/>
          <a:p>
            <a:pPr marL="457200" indent="-457200" algn="l">
              <a:defRPr/>
            </a:pPr>
            <a:r>
              <a:rPr lang="es-ES_tradnl" sz="2400">
                <a:solidFill>
                  <a:srgbClr val="FFFF66"/>
                </a:solidFill>
              </a:rPr>
              <a:t>2.   Validez de constructo</a:t>
            </a:r>
            <a:r>
              <a:rPr lang="es-ES_tradnl" sz="2400" b="0">
                <a:solidFill>
                  <a:srgbClr val="FFFF66"/>
                </a:solidFill>
              </a:rPr>
              <a:t>:</a:t>
            </a:r>
            <a:r>
              <a:rPr lang="es-ES_tradnl" sz="2400" b="0">
                <a:solidFill>
                  <a:srgbClr val="FFFF66"/>
                </a:solidFill>
                <a:effectLst>
                  <a:outerShdw blurRad="38100" dist="38100" dir="2700000" algn="tl">
                    <a:srgbClr val="000000"/>
                  </a:outerShdw>
                </a:effectLst>
              </a:rPr>
              <a:t> </a:t>
            </a:r>
            <a:r>
              <a:rPr lang="es-ES_tradnl" sz="2400">
                <a:solidFill>
                  <a:schemeClr val="tx2"/>
                </a:solidFill>
                <a:effectLst>
                  <a:outerShdw blurRad="38100" dist="38100" dir="2700000" algn="tl">
                    <a:srgbClr val="000000"/>
                  </a:outerShdw>
                </a:effectLst>
              </a:rPr>
              <a:t>Garantizar la existencia del constructo que conforma el conjunto de indicadores que pretenden medirlo y por ende dota de sentido a las puntuaciones que se obtienen con los  indicadores. </a:t>
            </a:r>
          </a:p>
          <a:p>
            <a:pPr marL="457200" indent="-457200" algn="l">
              <a:defRPr/>
            </a:pPr>
            <a:endParaRPr lang="es-ES_tradnl" sz="2400">
              <a:solidFill>
                <a:schemeClr val="tx2"/>
              </a:solidFill>
              <a:effectLst>
                <a:outerShdw blurRad="38100" dist="38100" dir="2700000" algn="tl">
                  <a:srgbClr val="000000"/>
                </a:outerShdw>
              </a:effectLst>
            </a:endParaRPr>
          </a:p>
          <a:p>
            <a:pPr marL="457200" indent="-457200" algn="just">
              <a:defRPr/>
            </a:pPr>
            <a:r>
              <a:rPr lang="es-ES_tradnl" sz="2800">
                <a:solidFill>
                  <a:schemeClr val="tx2"/>
                </a:solidFill>
                <a:cs typeface="Times New Roman" pitchFamily="18" charset="0"/>
              </a:rPr>
              <a:t>Para contrastar la calidad técnica de los items, en cuanto a su </a:t>
            </a:r>
            <a:r>
              <a:rPr lang="es-ES_tradnl" sz="2800">
                <a:cs typeface="Times New Roman" pitchFamily="18" charset="0"/>
              </a:rPr>
              <a:t>validez de constructo</a:t>
            </a:r>
            <a:r>
              <a:rPr lang="es-ES_tradnl" sz="2800">
                <a:solidFill>
                  <a:schemeClr val="tx2"/>
                </a:solidFill>
                <a:cs typeface="Times New Roman" pitchFamily="18" charset="0"/>
              </a:rPr>
              <a:t> suele recurirse al estudios del modelo de medida desde la técnica del  </a:t>
            </a:r>
            <a:r>
              <a:rPr lang="es-ES_tradnl" sz="2800">
                <a:cs typeface="Times New Roman" pitchFamily="18" charset="0"/>
              </a:rPr>
              <a:t>Análisis Factorial</a:t>
            </a:r>
            <a:r>
              <a:rPr lang="es-ES_tradnl" sz="2800">
                <a:solidFill>
                  <a:schemeClr val="tx2"/>
                </a:solidFill>
                <a:cs typeface="Times New Roman" pitchFamily="18" charset="0"/>
              </a:rPr>
              <a:t> (Exploratorio y Confirmatorio) </a:t>
            </a:r>
            <a:endParaRPr lang="es-ES_tradnl" sz="2800" i="1">
              <a:cs typeface="Times New Roman" pitchFamily="18" charset="0"/>
            </a:endParaRPr>
          </a:p>
          <a:p>
            <a:pPr marL="457200" indent="-457200" algn="just">
              <a:defRPr/>
            </a:pPr>
            <a:endParaRPr lang="es-ES_tradnl" sz="2800" i="1">
              <a:cs typeface="Times New Roman" pitchFamily="18" charset="0"/>
            </a:endParaRPr>
          </a:p>
          <a:p>
            <a:pPr marL="457200" indent="-457200" algn="just">
              <a:defRPr/>
            </a:pPr>
            <a:r>
              <a:rPr lang="es-ES_tradnl" sz="2800">
                <a:solidFill>
                  <a:schemeClr val="tx2"/>
                </a:solidFill>
                <a:cs typeface="Times New Roman" pitchFamily="18" charset="0"/>
              </a:rPr>
              <a:t>En general, el </a:t>
            </a:r>
            <a:r>
              <a:rPr lang="es-ES_tradnl" sz="2800">
                <a:cs typeface="Times New Roman" pitchFamily="18" charset="0"/>
              </a:rPr>
              <a:t>Análisis Factorial</a:t>
            </a:r>
            <a:r>
              <a:rPr lang="es-ES_tradnl" sz="2800">
                <a:solidFill>
                  <a:schemeClr val="tx2"/>
                </a:solidFill>
                <a:cs typeface="Times New Roman" pitchFamily="18" charset="0"/>
              </a:rPr>
              <a:t> (</a:t>
            </a:r>
            <a:r>
              <a:rPr lang="es-ES_tradnl" sz="2800">
                <a:cs typeface="Times New Roman" pitchFamily="18" charset="0"/>
              </a:rPr>
              <a:t>AF</a:t>
            </a:r>
            <a:r>
              <a:rPr lang="es-ES_tradnl" sz="2800">
                <a:solidFill>
                  <a:schemeClr val="tx2"/>
                </a:solidFill>
                <a:cs typeface="Times New Roman" pitchFamily="18" charset="0"/>
              </a:rPr>
              <a:t>) como modelo de medida asume que los factores son causas efectivas de los indicadores, que son vistos como efectos de los mismos. Los indicadores o ítems son efectos (manifestaciones) de las variables latentes o conceptos psicológicos no observables.</a:t>
            </a:r>
            <a:endParaRPr lang="es-ES" sz="2400" b="0">
              <a:solidFill>
                <a:srgbClr val="FFFF66"/>
              </a:solidFill>
              <a:effectLst>
                <a:outerShdw blurRad="38100" dist="38100" dir="2700000" algn="tl">
                  <a:srgbClr val="000000"/>
                </a:outerShdw>
              </a:effectLst>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424962"/>
                                        </p:tgtEl>
                                        <p:attrNameLst>
                                          <p:attrName>style.visibility</p:attrName>
                                        </p:attrNameLst>
                                      </p:cBhvr>
                                      <p:to>
                                        <p:strVal val="visible"/>
                                      </p:to>
                                    </p:set>
                                    <p:anim calcmode="lin" valueType="num">
                                      <p:cBhvr>
                                        <p:cTn id="7" dur="500" fill="hold"/>
                                        <p:tgtEl>
                                          <p:spTgt spid="424962"/>
                                        </p:tgtEl>
                                        <p:attrNameLst>
                                          <p:attrName>ppt_x</p:attrName>
                                        </p:attrNameLst>
                                      </p:cBhvr>
                                      <p:tavLst>
                                        <p:tav tm="0">
                                          <p:val>
                                            <p:strVal val="#ppt_x-#ppt_w/2"/>
                                          </p:val>
                                        </p:tav>
                                        <p:tav tm="100000">
                                          <p:val>
                                            <p:strVal val="#ppt_x"/>
                                          </p:val>
                                        </p:tav>
                                      </p:tavLst>
                                    </p:anim>
                                    <p:anim calcmode="lin" valueType="num">
                                      <p:cBhvr>
                                        <p:cTn id="8" dur="500" fill="hold"/>
                                        <p:tgtEl>
                                          <p:spTgt spid="424962"/>
                                        </p:tgtEl>
                                        <p:attrNameLst>
                                          <p:attrName>ppt_y</p:attrName>
                                        </p:attrNameLst>
                                      </p:cBhvr>
                                      <p:tavLst>
                                        <p:tav tm="0">
                                          <p:val>
                                            <p:strVal val="#ppt_y"/>
                                          </p:val>
                                        </p:tav>
                                        <p:tav tm="100000">
                                          <p:val>
                                            <p:strVal val="#ppt_y"/>
                                          </p:val>
                                        </p:tav>
                                      </p:tavLst>
                                    </p:anim>
                                    <p:anim calcmode="lin" valueType="num">
                                      <p:cBhvr>
                                        <p:cTn id="9" dur="500" fill="hold"/>
                                        <p:tgtEl>
                                          <p:spTgt spid="424962"/>
                                        </p:tgtEl>
                                        <p:attrNameLst>
                                          <p:attrName>ppt_w</p:attrName>
                                        </p:attrNameLst>
                                      </p:cBhvr>
                                      <p:tavLst>
                                        <p:tav tm="0">
                                          <p:val>
                                            <p:fltVal val="0"/>
                                          </p:val>
                                        </p:tav>
                                        <p:tav tm="100000">
                                          <p:val>
                                            <p:strVal val="#ppt_w"/>
                                          </p:val>
                                        </p:tav>
                                      </p:tavLst>
                                    </p:anim>
                                    <p:anim calcmode="lin" valueType="num">
                                      <p:cBhvr>
                                        <p:cTn id="10" dur="500" fill="hold"/>
                                        <p:tgtEl>
                                          <p:spTgt spid="424962"/>
                                        </p:tgtEl>
                                        <p:attrNameLst>
                                          <p:attrName>ppt_h</p:attrName>
                                        </p:attrNameLst>
                                      </p:cBhvr>
                                      <p:tavLst>
                                        <p:tav tm="0">
                                          <p:val>
                                            <p:strVal val="#ppt_h"/>
                                          </p:val>
                                        </p:tav>
                                        <p:tav tm="100000">
                                          <p:val>
                                            <p:strVal val="#ppt_h"/>
                                          </p:val>
                                        </p:tav>
                                      </p:tavLst>
                                    </p:anim>
                                  </p:childTnLst>
                                  <p:subTnLst>
                                    <p:animClr clrSpc="rgb" dir="cw">
                                      <p:cBhvr override="childStyle">
                                        <p:cTn dur="1" fill="hold" display="0" masterRel="nextClick" afterEffect="1"/>
                                        <p:tgtEl>
                                          <p:spTgt spid="424962"/>
                                        </p:tgtEl>
                                        <p:attrNameLst>
                                          <p:attrName>ppt_c</p:attrName>
                                        </p:attrNameLst>
                                      </p:cBhvr>
                                      <p:to>
                                        <a:schemeClr val="accent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496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9" name="Rectangle 3"/>
          <p:cNvSpPr>
            <a:spLocks noChangeArrowheads="1"/>
          </p:cNvSpPr>
          <p:nvPr/>
        </p:nvSpPr>
        <p:spPr bwMode="auto">
          <a:xfrm>
            <a:off x="304800" y="76200"/>
            <a:ext cx="8686800" cy="2362200"/>
          </a:xfrm>
          <a:prstGeom prst="rect">
            <a:avLst/>
          </a:prstGeom>
          <a:noFill/>
          <a:ln w="9525">
            <a:solidFill>
              <a:schemeClr val="accent2"/>
            </a:solidFill>
            <a:miter lim="800000"/>
            <a:headEnd/>
            <a:tailEnd/>
          </a:ln>
        </p:spPr>
        <p:txBody>
          <a:bodyPr lIns="92075" tIns="46038" rIns="92075" bIns="46038" anchor="b"/>
          <a:lstStyle/>
          <a:p>
            <a:pPr algn="l">
              <a:lnSpc>
                <a:spcPct val="80000"/>
              </a:lnSpc>
            </a:pPr>
            <a:r>
              <a:rPr lang="es-ES_tradnl" sz="2400">
                <a:solidFill>
                  <a:srgbClr val="FFFF66"/>
                </a:solidFill>
              </a:rPr>
              <a:t>A titulo de ejemplo, podemos establecer que el concepto de Calidad Universitaria puede contemplarse desde un modelo de medida en el que Enseñanza, Investigación y Gestión son dimensiones (factores) más específicas del mismo y se asume que estos factores son causas efectivas de distintos indicadores o ítems, que son vistos  como efectos de los mismos, es decir, los indicadores son manifestaciones empíricas que permiten medir dichas variables latentes. </a:t>
            </a:r>
            <a:endParaRPr lang="es-ES" sz="4400">
              <a:solidFill>
                <a:srgbClr val="FFFF66"/>
              </a:solidFill>
            </a:endParaRPr>
          </a:p>
        </p:txBody>
      </p:sp>
      <p:graphicFrame>
        <p:nvGraphicFramePr>
          <p:cNvPr id="382980" name="Object 4"/>
          <p:cNvGraphicFramePr>
            <a:graphicFrameLocks noChangeAspect="1"/>
          </p:cNvGraphicFramePr>
          <p:nvPr/>
        </p:nvGraphicFramePr>
        <p:xfrm>
          <a:off x="1371600" y="2447925"/>
          <a:ext cx="6861175" cy="4410075"/>
        </p:xfrm>
        <a:graphic>
          <a:graphicData uri="http://schemas.openxmlformats.org/presentationml/2006/ole">
            <p:oleObj spid="_x0000_s2050" name="Presentación" r:id="rId4" imgW="5122012" imgH="3407297" progId="PowerPoint.Show.8">
              <p:embed/>
            </p:oleObj>
          </a:graphicData>
        </a:graphic>
      </p:graphicFrame>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382979"/>
                                        </p:tgtEl>
                                        <p:attrNameLst>
                                          <p:attrName>style.visibility</p:attrName>
                                        </p:attrNameLst>
                                      </p:cBhvr>
                                      <p:to>
                                        <p:strVal val="visible"/>
                                      </p:to>
                                    </p:set>
                                    <p:anim calcmode="lin" valueType="num">
                                      <p:cBhvr>
                                        <p:cTn id="7" dur="500" fill="hold"/>
                                        <p:tgtEl>
                                          <p:spTgt spid="382979"/>
                                        </p:tgtEl>
                                        <p:attrNameLst>
                                          <p:attrName>ppt_w</p:attrName>
                                        </p:attrNameLst>
                                      </p:cBhvr>
                                      <p:tavLst>
                                        <p:tav tm="0">
                                          <p:val>
                                            <p:fltVal val="0"/>
                                          </p:val>
                                        </p:tav>
                                        <p:tav tm="100000">
                                          <p:val>
                                            <p:strVal val="#ppt_w"/>
                                          </p:val>
                                        </p:tav>
                                      </p:tavLst>
                                    </p:anim>
                                    <p:anim calcmode="lin" valueType="num">
                                      <p:cBhvr>
                                        <p:cTn id="8" dur="500" fill="hold"/>
                                        <p:tgtEl>
                                          <p:spTgt spid="382979"/>
                                        </p:tgtEl>
                                        <p:attrNameLst>
                                          <p:attrName>ppt_h</p:attrName>
                                        </p:attrNameLst>
                                      </p:cBhvr>
                                      <p:tavLst>
                                        <p:tav tm="0">
                                          <p:val>
                                            <p:fltVal val="0"/>
                                          </p:val>
                                        </p:tav>
                                        <p:tav tm="100000">
                                          <p:val>
                                            <p:strVal val="#ppt_h"/>
                                          </p:val>
                                        </p:tav>
                                      </p:tavLst>
                                    </p:anim>
                                    <p:anim calcmode="lin" valueType="num">
                                      <p:cBhvr>
                                        <p:cTn id="9" dur="500" fill="hold"/>
                                        <p:tgtEl>
                                          <p:spTgt spid="382979"/>
                                        </p:tgtEl>
                                        <p:attrNameLst>
                                          <p:attrName>ppt_x</p:attrName>
                                        </p:attrNameLst>
                                      </p:cBhvr>
                                      <p:tavLst>
                                        <p:tav tm="0">
                                          <p:val>
                                            <p:fltVal val="0.5"/>
                                          </p:val>
                                        </p:tav>
                                        <p:tav tm="100000">
                                          <p:val>
                                            <p:strVal val="#ppt_x"/>
                                          </p:val>
                                        </p:tav>
                                      </p:tavLst>
                                    </p:anim>
                                    <p:anim calcmode="lin" valueType="num">
                                      <p:cBhvr>
                                        <p:cTn id="10" dur="500" fill="hold"/>
                                        <p:tgtEl>
                                          <p:spTgt spid="382979"/>
                                        </p:tgtEl>
                                        <p:attrNameLst>
                                          <p:attrName>ppt_y</p:attrName>
                                        </p:attrNameLst>
                                      </p:cBhvr>
                                      <p:tavLst>
                                        <p:tav tm="0">
                                          <p:val>
                                            <p:fltVal val="0.5"/>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3" presetClass="entr" presetSubtype="32" fill="hold" nodeType="clickEffect">
                                  <p:stCondLst>
                                    <p:cond delay="0"/>
                                  </p:stCondLst>
                                  <p:childTnLst>
                                    <p:set>
                                      <p:cBhvr>
                                        <p:cTn id="14" dur="1" fill="hold">
                                          <p:stCondLst>
                                            <p:cond delay="0"/>
                                          </p:stCondLst>
                                        </p:cTn>
                                        <p:tgtEl>
                                          <p:spTgt spid="382980"/>
                                        </p:tgtEl>
                                        <p:attrNameLst>
                                          <p:attrName>style.visibility</p:attrName>
                                        </p:attrNameLst>
                                      </p:cBhvr>
                                      <p:to>
                                        <p:strVal val="visible"/>
                                      </p:to>
                                    </p:set>
                                    <p:anim calcmode="lin" valueType="num">
                                      <p:cBhvr>
                                        <p:cTn id="15" dur="500" fill="hold"/>
                                        <p:tgtEl>
                                          <p:spTgt spid="382980"/>
                                        </p:tgtEl>
                                        <p:attrNameLst>
                                          <p:attrName>ppt_w</p:attrName>
                                        </p:attrNameLst>
                                      </p:cBhvr>
                                      <p:tavLst>
                                        <p:tav tm="0">
                                          <p:val>
                                            <p:strVal val="4*#ppt_w"/>
                                          </p:val>
                                        </p:tav>
                                        <p:tav tm="100000">
                                          <p:val>
                                            <p:strVal val="#ppt_w"/>
                                          </p:val>
                                        </p:tav>
                                      </p:tavLst>
                                    </p:anim>
                                    <p:anim calcmode="lin" valueType="num">
                                      <p:cBhvr>
                                        <p:cTn id="16" dur="500" fill="hold"/>
                                        <p:tgtEl>
                                          <p:spTgt spid="38298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79"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4" name="Rectangle 4"/>
          <p:cNvSpPr>
            <a:spLocks noChangeArrowheads="1"/>
          </p:cNvSpPr>
          <p:nvPr/>
        </p:nvSpPr>
        <p:spPr bwMode="auto">
          <a:xfrm>
            <a:off x="304800" y="304800"/>
            <a:ext cx="8686800" cy="4648200"/>
          </a:xfrm>
          <a:prstGeom prst="rect">
            <a:avLst/>
          </a:prstGeom>
          <a:noFill/>
          <a:ln w="9525">
            <a:solidFill>
              <a:schemeClr val="accent2"/>
            </a:solidFill>
            <a:miter lim="800000"/>
            <a:headEnd/>
            <a:tailEnd/>
          </a:ln>
          <a:effectLst/>
        </p:spPr>
        <p:txBody>
          <a:bodyPr lIns="92075" tIns="46038" rIns="92075" bIns="46038" anchor="b"/>
          <a:lstStyle/>
          <a:p>
            <a:pPr algn="l">
              <a:lnSpc>
                <a:spcPct val="110000"/>
              </a:lnSpc>
              <a:defRPr/>
            </a:pPr>
            <a:r>
              <a:rPr lang="es-ES_tradnl" sz="2400">
                <a:solidFill>
                  <a:srgbClr val="FFFF66"/>
                </a:solidFill>
                <a:effectLst>
                  <a:outerShdw blurRad="38100" dist="38100" dir="2700000" algn="tl">
                    <a:srgbClr val="000000"/>
                  </a:outerShdw>
                </a:effectLst>
              </a:rPr>
              <a:t>Un modo alternativo al planteamiento anterior, supone establecer el concepto de Calidad Universitaria desde un modelo en el que Enseñanza, Investigación y Gestión son dimensiones específicas (factores) que afectan o modulan a dicho concepto general y se asume que estos factores, a su vez,  son modulados por distintos indicadores o ítems, que son considerados como causas efectivas de los mismos, es decir, </a:t>
            </a:r>
            <a:r>
              <a:rPr lang="es-ES" sz="2400">
                <a:solidFill>
                  <a:srgbClr val="FFFF66"/>
                </a:solidFill>
                <a:effectLst>
                  <a:outerShdw blurRad="38100" dist="38100" dir="2700000" algn="tl">
                    <a:srgbClr val="000000"/>
                  </a:outerShdw>
                </a:effectLst>
              </a:rPr>
              <a:t>supone definir a los constructos como funciones lineales de los indicadores más una parte de error. Los factores pueden ser asumidos como variables compuestas por variables observadas</a:t>
            </a:r>
            <a:r>
              <a:rPr lang="es-ES_tradnl" sz="2400">
                <a:solidFill>
                  <a:srgbClr val="FFFF66"/>
                </a:solidFill>
                <a:effectLst>
                  <a:outerShdw blurRad="38100" dist="38100" dir="2700000" algn="tl">
                    <a:srgbClr val="000000"/>
                  </a:outerShdw>
                </a:effectLst>
              </a:rPr>
              <a:t>,</a:t>
            </a:r>
            <a:r>
              <a:rPr lang="es-ES" sz="2400">
                <a:solidFill>
                  <a:srgbClr val="FFFF66"/>
                </a:solidFill>
                <a:effectLst>
                  <a:outerShdw blurRad="38100" dist="38100" dir="2700000" algn="tl">
                    <a:srgbClr val="000000"/>
                  </a:outerShdw>
                </a:effectLst>
              </a:rPr>
              <a:t> expresadas como combinaciones lineales de éstas (M</a:t>
            </a:r>
            <a:r>
              <a:rPr lang="es-ES_tradnl" sz="2400">
                <a:solidFill>
                  <a:srgbClr val="FFFF66"/>
                </a:solidFill>
                <a:effectLst>
                  <a:outerShdw blurRad="38100" dist="38100" dir="2700000" algn="tl">
                    <a:srgbClr val="000000"/>
                  </a:outerShdw>
                </a:effectLst>
              </a:rPr>
              <a:t>cCallum y Browne, 1993).</a:t>
            </a:r>
            <a:endParaRPr lang="es-ES" sz="2400">
              <a:solidFill>
                <a:srgbClr val="FFFF66"/>
              </a:solidFill>
              <a:effectLst>
                <a:outerShdw blurRad="38100" dist="38100" dir="2700000" algn="tl">
                  <a:srgbClr val="000000"/>
                </a:outerShdw>
              </a:effectLst>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384004"/>
                                        </p:tgtEl>
                                        <p:attrNameLst>
                                          <p:attrName>style.visibility</p:attrName>
                                        </p:attrNameLst>
                                      </p:cBhvr>
                                      <p:to>
                                        <p:strVal val="visible"/>
                                      </p:to>
                                    </p:set>
                                    <p:anim calcmode="lin" valueType="num">
                                      <p:cBhvr>
                                        <p:cTn id="7" dur="500" fill="hold"/>
                                        <p:tgtEl>
                                          <p:spTgt spid="384004"/>
                                        </p:tgtEl>
                                        <p:attrNameLst>
                                          <p:attrName>ppt_w</p:attrName>
                                        </p:attrNameLst>
                                      </p:cBhvr>
                                      <p:tavLst>
                                        <p:tav tm="0">
                                          <p:val>
                                            <p:fltVal val="0"/>
                                          </p:val>
                                        </p:tav>
                                        <p:tav tm="100000">
                                          <p:val>
                                            <p:strVal val="#ppt_w"/>
                                          </p:val>
                                        </p:tav>
                                      </p:tavLst>
                                    </p:anim>
                                    <p:anim calcmode="lin" valueType="num">
                                      <p:cBhvr>
                                        <p:cTn id="8" dur="500" fill="hold"/>
                                        <p:tgtEl>
                                          <p:spTgt spid="384004"/>
                                        </p:tgtEl>
                                        <p:attrNameLst>
                                          <p:attrName>ppt_h</p:attrName>
                                        </p:attrNameLst>
                                      </p:cBhvr>
                                      <p:tavLst>
                                        <p:tav tm="0">
                                          <p:val>
                                            <p:fltVal val="0"/>
                                          </p:val>
                                        </p:tav>
                                        <p:tav tm="100000">
                                          <p:val>
                                            <p:strVal val="#ppt_h"/>
                                          </p:val>
                                        </p:tav>
                                      </p:tavLst>
                                    </p:anim>
                                    <p:anim calcmode="lin" valueType="num">
                                      <p:cBhvr>
                                        <p:cTn id="9" dur="500" fill="hold"/>
                                        <p:tgtEl>
                                          <p:spTgt spid="384004"/>
                                        </p:tgtEl>
                                        <p:attrNameLst>
                                          <p:attrName>ppt_x</p:attrName>
                                        </p:attrNameLst>
                                      </p:cBhvr>
                                      <p:tavLst>
                                        <p:tav tm="0">
                                          <p:val>
                                            <p:fltVal val="0.5"/>
                                          </p:val>
                                        </p:tav>
                                        <p:tav tm="100000">
                                          <p:val>
                                            <p:strVal val="#ppt_x"/>
                                          </p:val>
                                        </p:tav>
                                      </p:tavLst>
                                    </p:anim>
                                    <p:anim calcmode="lin" valueType="num">
                                      <p:cBhvr>
                                        <p:cTn id="10" dur="500" fill="hold"/>
                                        <p:tgtEl>
                                          <p:spTgt spid="38400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4004"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10" name="Object 2"/>
          <p:cNvGraphicFramePr>
            <a:graphicFrameLocks noChangeAspect="1"/>
          </p:cNvGraphicFramePr>
          <p:nvPr/>
        </p:nvGraphicFramePr>
        <p:xfrm>
          <a:off x="1447800" y="152400"/>
          <a:ext cx="6705600" cy="4356100"/>
        </p:xfrm>
        <a:graphic>
          <a:graphicData uri="http://schemas.openxmlformats.org/presentationml/2006/ole">
            <p:oleObj spid="_x0000_s3074" name="Presentación" r:id="rId4" imgW="4543143" imgH="3391200" progId="PowerPoint.Show.8">
              <p:embed/>
            </p:oleObj>
          </a:graphicData>
        </a:graphic>
      </p:graphicFrame>
      <p:sp>
        <p:nvSpPr>
          <p:cNvPr id="427012" name="Rectangle 4"/>
          <p:cNvSpPr>
            <a:spLocks noChangeArrowheads="1"/>
          </p:cNvSpPr>
          <p:nvPr/>
        </p:nvSpPr>
        <p:spPr bwMode="auto">
          <a:xfrm>
            <a:off x="685800" y="3352800"/>
            <a:ext cx="8140700" cy="1927225"/>
          </a:xfrm>
          <a:prstGeom prst="rect">
            <a:avLst/>
          </a:prstGeom>
          <a:solidFill>
            <a:schemeClr val="folHlink"/>
          </a:solidFill>
          <a:ln w="9525">
            <a:solidFill>
              <a:schemeClr val="accent2"/>
            </a:solidFill>
            <a:miter lim="800000"/>
            <a:headEnd/>
            <a:tailEnd/>
          </a:ln>
          <a:effectLst/>
        </p:spPr>
        <p:txBody>
          <a:bodyPr lIns="92075" tIns="46038" rIns="92075" bIns="46038" anchor="b">
            <a:spAutoFit/>
          </a:bodyPr>
          <a:lstStyle/>
          <a:p>
            <a:pPr algn="l">
              <a:defRPr/>
            </a:pPr>
            <a:r>
              <a:rPr lang="es-ES_tradnl" sz="2400" b="0">
                <a:solidFill>
                  <a:srgbClr val="FFFF66"/>
                </a:solidFill>
                <a:effectLst>
                  <a:outerShdw blurRad="38100" dist="38100" dir="2700000" algn="tl">
                    <a:srgbClr val="000000"/>
                  </a:outerShdw>
                </a:effectLst>
              </a:rPr>
              <a:t>La calidad universitaria es función de indicadores observables que conforman el concepto “calidad”. Decimos que la calidad será mejor o peor en función de los valores de los indicadores , y no que es la calidad universitaria la que provoca cambios en los indicadores.</a:t>
            </a: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nodeType="clickEffect">
                                  <p:stCondLst>
                                    <p:cond delay="0"/>
                                  </p:stCondLst>
                                  <p:childTnLst>
                                    <p:set>
                                      <p:cBhvr>
                                        <p:cTn id="6" dur="1" fill="hold">
                                          <p:stCondLst>
                                            <p:cond delay="0"/>
                                          </p:stCondLst>
                                        </p:cTn>
                                        <p:tgtEl>
                                          <p:spTgt spid="427010"/>
                                        </p:tgtEl>
                                        <p:attrNameLst>
                                          <p:attrName>style.visibility</p:attrName>
                                        </p:attrNameLst>
                                      </p:cBhvr>
                                      <p:to>
                                        <p:strVal val="visible"/>
                                      </p:to>
                                    </p:set>
                                    <p:anim calcmode="lin" valueType="num">
                                      <p:cBhvr>
                                        <p:cTn id="7" dur="500" fill="hold"/>
                                        <p:tgtEl>
                                          <p:spTgt spid="427010"/>
                                        </p:tgtEl>
                                        <p:attrNameLst>
                                          <p:attrName>ppt_w</p:attrName>
                                        </p:attrNameLst>
                                      </p:cBhvr>
                                      <p:tavLst>
                                        <p:tav tm="0">
                                          <p:val>
                                            <p:strVal val="4*#ppt_w"/>
                                          </p:val>
                                        </p:tav>
                                        <p:tav tm="100000">
                                          <p:val>
                                            <p:strVal val="#ppt_w"/>
                                          </p:val>
                                        </p:tav>
                                      </p:tavLst>
                                    </p:anim>
                                    <p:anim calcmode="lin" valueType="num">
                                      <p:cBhvr>
                                        <p:cTn id="8" dur="500" fill="hold"/>
                                        <p:tgtEl>
                                          <p:spTgt spid="427010"/>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427012"/>
                                        </p:tgtEl>
                                        <p:attrNameLst>
                                          <p:attrName>style.visibility</p:attrName>
                                        </p:attrNameLst>
                                      </p:cBhvr>
                                      <p:to>
                                        <p:strVal val="visible"/>
                                      </p:to>
                                    </p:set>
                                    <p:anim calcmode="lin" valueType="num">
                                      <p:cBhvr>
                                        <p:cTn id="12" dur="500" fill="hold"/>
                                        <p:tgtEl>
                                          <p:spTgt spid="427012"/>
                                        </p:tgtEl>
                                        <p:attrNameLst>
                                          <p:attrName>ppt_w</p:attrName>
                                        </p:attrNameLst>
                                      </p:cBhvr>
                                      <p:tavLst>
                                        <p:tav tm="0">
                                          <p:val>
                                            <p:fltVal val="0"/>
                                          </p:val>
                                        </p:tav>
                                        <p:tav tm="100000">
                                          <p:val>
                                            <p:strVal val="#ppt_w"/>
                                          </p:val>
                                        </p:tav>
                                      </p:tavLst>
                                    </p:anim>
                                    <p:anim calcmode="lin" valueType="num">
                                      <p:cBhvr>
                                        <p:cTn id="13" dur="500" fill="hold"/>
                                        <p:tgtEl>
                                          <p:spTgt spid="4270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7012"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ChangeArrowheads="1"/>
          </p:cNvSpPr>
          <p:nvPr/>
        </p:nvSpPr>
        <p:spPr bwMode="auto">
          <a:xfrm>
            <a:off x="457200" y="3352800"/>
            <a:ext cx="8686800" cy="2971800"/>
          </a:xfrm>
          <a:prstGeom prst="rect">
            <a:avLst/>
          </a:prstGeom>
          <a:noFill/>
          <a:ln w="9525">
            <a:noFill/>
            <a:miter lim="800000"/>
            <a:headEnd/>
            <a:tailEnd/>
          </a:ln>
          <a:effectLst/>
        </p:spPr>
        <p:txBody>
          <a:bodyPr wrap="none" lIns="92075" tIns="46038" rIns="92075" bIns="46038" anchor="b"/>
          <a:lstStyle/>
          <a:p>
            <a:pPr marL="838200" indent="-838200" algn="l">
              <a:defRPr/>
            </a:pPr>
            <a:r>
              <a:rPr lang="es-ES_tradnl" sz="2400" b="0">
                <a:solidFill>
                  <a:srgbClr val="FFFF66"/>
                </a:solidFill>
                <a:effectLst>
                  <a:outerShdw blurRad="38100" dist="38100" dir="2700000" algn="tl">
                    <a:srgbClr val="000000"/>
                  </a:outerShdw>
                </a:effectLst>
              </a:rPr>
              <a:t/>
            </a:r>
            <a:br>
              <a:rPr lang="es-ES_tradnl" sz="2400" b="0">
                <a:solidFill>
                  <a:srgbClr val="FFFF66"/>
                </a:solidFill>
                <a:effectLst>
                  <a:outerShdw blurRad="38100" dist="38100" dir="2700000" algn="tl">
                    <a:srgbClr val="000000"/>
                  </a:outerShdw>
                </a:effectLst>
              </a:rPr>
            </a:br>
            <a:endParaRPr lang="es-ES" sz="2400" b="0">
              <a:solidFill>
                <a:srgbClr val="FFFF66"/>
              </a:solidFill>
              <a:effectLst>
                <a:outerShdw blurRad="38100" dist="38100" dir="2700000" algn="tl">
                  <a:srgbClr val="000000"/>
                </a:outerShdw>
              </a:effectLst>
            </a:endParaRPr>
          </a:p>
        </p:txBody>
      </p:sp>
      <p:sp>
        <p:nvSpPr>
          <p:cNvPr id="59395" name="Line 3"/>
          <p:cNvSpPr>
            <a:spLocks noChangeShapeType="1"/>
          </p:cNvSpPr>
          <p:nvPr/>
        </p:nvSpPr>
        <p:spPr bwMode="auto">
          <a:xfrm>
            <a:off x="3773488" y="5486400"/>
            <a:ext cx="1676400" cy="0"/>
          </a:xfrm>
          <a:prstGeom prst="line">
            <a:avLst/>
          </a:prstGeom>
          <a:noFill/>
          <a:ln w="9525">
            <a:noFill/>
            <a:round/>
            <a:headEnd/>
            <a:tailEnd/>
          </a:ln>
        </p:spPr>
        <p:txBody>
          <a:bodyPr wrap="none" anchor="ctr"/>
          <a:lstStyle/>
          <a:p>
            <a:endParaRPr lang="es-ES"/>
          </a:p>
        </p:txBody>
      </p:sp>
      <p:sp>
        <p:nvSpPr>
          <p:cNvPr id="425988" name="Rectangle 4"/>
          <p:cNvSpPr>
            <a:spLocks noChangeArrowheads="1"/>
          </p:cNvSpPr>
          <p:nvPr/>
        </p:nvSpPr>
        <p:spPr bwMode="auto">
          <a:xfrm>
            <a:off x="609600" y="228600"/>
            <a:ext cx="8534400" cy="5694363"/>
          </a:xfrm>
          <a:prstGeom prst="rect">
            <a:avLst/>
          </a:prstGeom>
          <a:noFill/>
          <a:ln w="25400">
            <a:noFill/>
            <a:miter lim="800000"/>
            <a:headEnd type="none" w="sm" len="sm"/>
            <a:tailEnd type="none" w="med" len="lg"/>
          </a:ln>
          <a:effectLst>
            <a:outerShdw dist="28398" dir="3806097" algn="ctr" rotWithShape="0">
              <a:schemeClr val="bg2"/>
            </a:outerShdw>
          </a:effectLst>
        </p:spPr>
        <p:txBody>
          <a:bodyPr>
            <a:spAutoFit/>
          </a:bodyPr>
          <a:lstStyle/>
          <a:p>
            <a:pPr marL="457200" indent="-457200" algn="l">
              <a:defRPr/>
            </a:pPr>
            <a:r>
              <a:rPr lang="es-ES_tradnl" sz="2400" dirty="0">
                <a:solidFill>
                  <a:srgbClr val="FFFF66"/>
                </a:solidFill>
              </a:rPr>
              <a:t>3.   Validez de criterio</a:t>
            </a:r>
            <a:r>
              <a:rPr lang="es-ES_tradnl" sz="2400" b="0" dirty="0">
                <a:solidFill>
                  <a:srgbClr val="FFFF66"/>
                </a:solidFill>
                <a:effectLst>
                  <a:outerShdw blurRad="38100" dist="38100" dir="2700000" algn="tl">
                    <a:srgbClr val="000000"/>
                  </a:outerShdw>
                </a:effectLst>
              </a:rPr>
              <a:t>: </a:t>
            </a:r>
            <a:r>
              <a:rPr lang="es-ES_tradnl" sz="2400" dirty="0">
                <a:solidFill>
                  <a:schemeClr val="tx2"/>
                </a:solidFill>
                <a:effectLst>
                  <a:outerShdw blurRad="38100" dist="38100" dir="2700000" algn="tl">
                    <a:srgbClr val="000000"/>
                  </a:outerShdw>
                </a:effectLst>
              </a:rPr>
              <a:t>Conjunto de evidencias que permiten demostrar que las puntuaciones del sistema de indicadores están relacionadas con un criterio externo de interés (</a:t>
            </a:r>
            <a:r>
              <a:rPr lang="es-ES_tradnl" sz="2400" dirty="0" err="1">
                <a:solidFill>
                  <a:schemeClr val="tx2"/>
                </a:solidFill>
                <a:effectLst>
                  <a:outerShdw blurRad="38100" dist="38100" dir="2700000" algn="tl">
                    <a:srgbClr val="000000"/>
                  </a:outerShdw>
                </a:effectLst>
              </a:rPr>
              <a:t>Suen</a:t>
            </a:r>
            <a:r>
              <a:rPr lang="es-ES_tradnl" sz="2400" dirty="0">
                <a:solidFill>
                  <a:schemeClr val="tx2"/>
                </a:solidFill>
                <a:effectLst>
                  <a:outerShdw blurRad="38100" dist="38100" dir="2700000" algn="tl">
                    <a:srgbClr val="000000"/>
                  </a:outerShdw>
                </a:effectLst>
              </a:rPr>
              <a:t>, 1990).</a:t>
            </a:r>
          </a:p>
          <a:p>
            <a:pPr marL="457200" indent="-457200" algn="l">
              <a:defRPr/>
            </a:pPr>
            <a:endParaRPr lang="es-ES_tradnl" sz="2400" dirty="0">
              <a:solidFill>
                <a:schemeClr val="tx2"/>
              </a:solidFill>
              <a:effectLst>
                <a:outerShdw blurRad="38100" dist="38100" dir="2700000" algn="tl">
                  <a:srgbClr val="000000"/>
                </a:outerShdw>
              </a:effectLst>
            </a:endParaRPr>
          </a:p>
          <a:p>
            <a:pPr marL="457200" indent="-457200" algn="just">
              <a:defRPr/>
            </a:pPr>
            <a:r>
              <a:rPr lang="es-ES_tradnl" sz="2800" dirty="0">
                <a:solidFill>
                  <a:schemeClr val="tx2"/>
                </a:solidFill>
                <a:cs typeface="Times New Roman" pitchFamily="18" charset="0"/>
              </a:rPr>
              <a:t>Para contrastar la calidad técnica de los </a:t>
            </a:r>
            <a:r>
              <a:rPr lang="es-ES_tradnl" sz="2800" dirty="0" err="1">
                <a:solidFill>
                  <a:schemeClr val="tx2"/>
                </a:solidFill>
                <a:cs typeface="Times New Roman" pitchFamily="18" charset="0"/>
              </a:rPr>
              <a:t>items</a:t>
            </a:r>
            <a:r>
              <a:rPr lang="es-ES_tradnl" sz="2800" dirty="0">
                <a:solidFill>
                  <a:schemeClr val="tx2"/>
                </a:solidFill>
                <a:cs typeface="Times New Roman" pitchFamily="18" charset="0"/>
              </a:rPr>
              <a:t> desde la perspectiva de validez de criterio, se suelen utilizar procedimientos que implican evaluar el poder predictivo del instrumento globalmente. En  este sentido nos remitimos al concepto de validez del instrumento que analizaremos en apartados subsiguientes. </a:t>
            </a:r>
            <a:endParaRPr lang="es-ES_tradnl" sz="2800" i="1" dirty="0">
              <a:cs typeface="Times New Roman" pitchFamily="18" charset="0"/>
            </a:endParaRPr>
          </a:p>
          <a:p>
            <a:pPr marL="457200" indent="-457200" algn="l">
              <a:defRPr/>
            </a:pPr>
            <a:endParaRPr lang="es-ES_tradnl" sz="2400" dirty="0">
              <a:solidFill>
                <a:schemeClr val="tx2"/>
              </a:solidFill>
            </a:endParaRPr>
          </a:p>
          <a:p>
            <a:pPr marL="457200" indent="-457200" algn="l">
              <a:defRPr/>
            </a:pPr>
            <a:endParaRPr lang="es-ES" sz="2400" b="0" dirty="0">
              <a:solidFill>
                <a:srgbClr val="FFFF66"/>
              </a:solidFill>
              <a:effectLst>
                <a:outerShdw blurRad="38100" dist="38100" dir="2700000" algn="tl">
                  <a:srgbClr val="000000"/>
                </a:outerShdw>
              </a:effectLst>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425986"/>
                                        </p:tgtEl>
                                        <p:attrNameLst>
                                          <p:attrName>style.visibility</p:attrName>
                                        </p:attrNameLst>
                                      </p:cBhvr>
                                      <p:to>
                                        <p:strVal val="visible"/>
                                      </p:to>
                                    </p:set>
                                    <p:anim calcmode="lin" valueType="num">
                                      <p:cBhvr>
                                        <p:cTn id="7" dur="500" fill="hold"/>
                                        <p:tgtEl>
                                          <p:spTgt spid="425986"/>
                                        </p:tgtEl>
                                        <p:attrNameLst>
                                          <p:attrName>ppt_x</p:attrName>
                                        </p:attrNameLst>
                                      </p:cBhvr>
                                      <p:tavLst>
                                        <p:tav tm="0">
                                          <p:val>
                                            <p:strVal val="#ppt_x-#ppt_w/2"/>
                                          </p:val>
                                        </p:tav>
                                        <p:tav tm="100000">
                                          <p:val>
                                            <p:strVal val="#ppt_x"/>
                                          </p:val>
                                        </p:tav>
                                      </p:tavLst>
                                    </p:anim>
                                    <p:anim calcmode="lin" valueType="num">
                                      <p:cBhvr>
                                        <p:cTn id="8" dur="500" fill="hold"/>
                                        <p:tgtEl>
                                          <p:spTgt spid="425986"/>
                                        </p:tgtEl>
                                        <p:attrNameLst>
                                          <p:attrName>ppt_y</p:attrName>
                                        </p:attrNameLst>
                                      </p:cBhvr>
                                      <p:tavLst>
                                        <p:tav tm="0">
                                          <p:val>
                                            <p:strVal val="#ppt_y"/>
                                          </p:val>
                                        </p:tav>
                                        <p:tav tm="100000">
                                          <p:val>
                                            <p:strVal val="#ppt_y"/>
                                          </p:val>
                                        </p:tav>
                                      </p:tavLst>
                                    </p:anim>
                                    <p:anim calcmode="lin" valueType="num">
                                      <p:cBhvr>
                                        <p:cTn id="9" dur="500" fill="hold"/>
                                        <p:tgtEl>
                                          <p:spTgt spid="425986"/>
                                        </p:tgtEl>
                                        <p:attrNameLst>
                                          <p:attrName>ppt_w</p:attrName>
                                        </p:attrNameLst>
                                      </p:cBhvr>
                                      <p:tavLst>
                                        <p:tav tm="0">
                                          <p:val>
                                            <p:fltVal val="0"/>
                                          </p:val>
                                        </p:tav>
                                        <p:tav tm="100000">
                                          <p:val>
                                            <p:strVal val="#ppt_w"/>
                                          </p:val>
                                        </p:tav>
                                      </p:tavLst>
                                    </p:anim>
                                    <p:anim calcmode="lin" valueType="num">
                                      <p:cBhvr>
                                        <p:cTn id="10" dur="500" fill="hold"/>
                                        <p:tgtEl>
                                          <p:spTgt spid="425986"/>
                                        </p:tgtEl>
                                        <p:attrNameLst>
                                          <p:attrName>ppt_h</p:attrName>
                                        </p:attrNameLst>
                                      </p:cBhvr>
                                      <p:tavLst>
                                        <p:tav tm="0">
                                          <p:val>
                                            <p:strVal val="#ppt_h"/>
                                          </p:val>
                                        </p:tav>
                                        <p:tav tm="100000">
                                          <p:val>
                                            <p:strVal val="#ppt_h"/>
                                          </p:val>
                                        </p:tav>
                                      </p:tavLst>
                                    </p:anim>
                                  </p:childTnLst>
                                  <p:subTnLst>
                                    <p:animClr clrSpc="rgb" dir="cw">
                                      <p:cBhvr override="childStyle">
                                        <p:cTn dur="1" fill="hold" display="0" masterRel="nextClick" afterEffect="1"/>
                                        <p:tgtEl>
                                          <p:spTgt spid="425986"/>
                                        </p:tgtEl>
                                        <p:attrNameLst>
                                          <p:attrName>ppt_c</p:attrName>
                                        </p:attrNameLst>
                                      </p:cBhvr>
                                      <p:to>
                                        <a:schemeClr val="accent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5986"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430083" name="Text Box 3"/>
          <p:cNvSpPr txBox="1">
            <a:spLocks noChangeArrowheads="1"/>
          </p:cNvSpPr>
          <p:nvPr/>
        </p:nvSpPr>
        <p:spPr bwMode="auto">
          <a:xfrm>
            <a:off x="762000" y="222250"/>
            <a:ext cx="8382000" cy="5873750"/>
          </a:xfrm>
          <a:prstGeom prst="rect">
            <a:avLst/>
          </a:prstGeom>
          <a:noFill/>
          <a:ln w="25400">
            <a:noFill/>
            <a:miter lim="800000"/>
            <a:headEnd type="none" w="sm" len="sm"/>
            <a:tailEnd type="none" w="med" len="lg"/>
          </a:ln>
          <a:effectLst>
            <a:outerShdw dist="107763" dir="8100000" algn="ctr" rotWithShape="0">
              <a:schemeClr val="bg2"/>
            </a:outerShdw>
          </a:effectLst>
        </p:spPr>
        <p:txBody>
          <a:bodyPr anchor="ctr">
            <a:spAutoFit/>
          </a:bodyPr>
          <a:lstStyle/>
          <a:p>
            <a:pPr algn="just">
              <a:defRPr/>
            </a:pPr>
            <a:r>
              <a:rPr lang="es-ES_tradnl" sz="2400"/>
              <a:t>Información estadística: </a:t>
            </a:r>
            <a:r>
              <a:rPr lang="es-ES_tradnl" sz="2400">
                <a:solidFill>
                  <a:srgbClr val="00FFCC"/>
                </a:solidFill>
              </a:rPr>
              <a:t>Estimación de parámetros para cada ítem. </a:t>
            </a:r>
          </a:p>
          <a:p>
            <a:pPr algn="just">
              <a:defRPr/>
            </a:pPr>
            <a:endParaRPr lang="es-ES_tradnl" sz="2400">
              <a:solidFill>
                <a:srgbClr val="00FFCC"/>
              </a:solidFill>
            </a:endParaRPr>
          </a:p>
          <a:p>
            <a:pPr algn="just">
              <a:defRPr/>
            </a:pPr>
            <a:r>
              <a:rPr lang="es-ES_tradnl" sz="2400">
                <a:solidFill>
                  <a:schemeClr val="tx2"/>
                </a:solidFill>
                <a:cs typeface="Times New Roman" pitchFamily="18" charset="0"/>
              </a:rPr>
              <a:t>Dentro del marco de la TCT, los parámetros de los items que se suelen estimar son </a:t>
            </a:r>
            <a:r>
              <a:rPr lang="es-ES_tradnl" sz="2400">
                <a:cs typeface="Times New Roman" pitchFamily="18" charset="0"/>
              </a:rPr>
              <a:t>el índice de dificultad,</a:t>
            </a:r>
            <a:r>
              <a:rPr lang="es-ES_tradnl" sz="2400">
                <a:solidFill>
                  <a:schemeClr val="tx2"/>
                </a:solidFill>
                <a:cs typeface="Times New Roman" pitchFamily="18" charset="0"/>
              </a:rPr>
              <a:t> </a:t>
            </a:r>
            <a:r>
              <a:rPr lang="es-ES_tradnl" sz="2400">
                <a:cs typeface="Times New Roman" pitchFamily="18" charset="0"/>
              </a:rPr>
              <a:t>discriminación y validez</a:t>
            </a:r>
            <a:r>
              <a:rPr lang="es-ES_tradnl" sz="2400">
                <a:solidFill>
                  <a:schemeClr val="tx2"/>
                </a:solidFill>
                <a:cs typeface="Times New Roman" pitchFamily="18" charset="0"/>
              </a:rPr>
              <a:t>, si bien según sea el marco teórico que se adopte TCT, TRI o medición referida al criterio (MRC)- se valoran otros índices (</a:t>
            </a:r>
            <a:r>
              <a:rPr lang="es-ES_tradnl" sz="2400">
                <a:cs typeface="Times New Roman" pitchFamily="18" charset="0"/>
              </a:rPr>
              <a:t>homogeneidad, información, pseudoadivinación...</a:t>
            </a:r>
            <a:r>
              <a:rPr lang="es-ES_tradnl" sz="2400">
                <a:solidFill>
                  <a:schemeClr val="tx2"/>
                </a:solidFill>
                <a:cs typeface="Times New Roman" pitchFamily="18" charset="0"/>
              </a:rPr>
              <a:t>). Algunos de ellos serán definidos e interpretados/valorados de distinto modo según el marco téorico.  </a:t>
            </a:r>
          </a:p>
          <a:p>
            <a:pPr algn="just">
              <a:defRPr/>
            </a:pPr>
            <a:endParaRPr lang="es-ES_tradnl" sz="2400">
              <a:solidFill>
                <a:schemeClr val="tx2"/>
              </a:solidFill>
              <a:cs typeface="Times New Roman" pitchFamily="18" charset="0"/>
            </a:endParaRPr>
          </a:p>
          <a:p>
            <a:pPr algn="just">
              <a:defRPr/>
            </a:pPr>
            <a:r>
              <a:rPr lang="es-ES_tradnl" sz="2400">
                <a:solidFill>
                  <a:schemeClr val="tx2"/>
                </a:solidFill>
                <a:cs typeface="Times New Roman" pitchFamily="18" charset="0"/>
              </a:rPr>
              <a:t>La mayor parte de los textos de psicometría presentan algún capítulo dedicado a estas cuestiones (véase, por ejemplo, Crocker y Algina, 1986; Martínez Arias, 1995; Muñiz, 1992/98 o Santisteban, 1990).</a:t>
            </a:r>
            <a:endParaRPr lang="es-ES_tradnl" sz="2400">
              <a:solidFill>
                <a:schemeClr val="tx2"/>
              </a:solidFill>
              <a:latin typeface="CG Times" pitchFamily="18" charset="0"/>
              <a:cs typeface="Times New Roman" pitchFamily="18" charset="0"/>
            </a:endParaRPr>
          </a:p>
          <a:p>
            <a:pPr algn="just">
              <a:defRPr/>
            </a:pPr>
            <a:endParaRPr lang="es-ES_tradnl" b="0"/>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AutoShape 7170"/>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4100" name="Text Box 7172"/>
          <p:cNvSpPr txBox="1">
            <a:spLocks noChangeArrowheads="1"/>
          </p:cNvSpPr>
          <p:nvPr/>
        </p:nvSpPr>
        <p:spPr bwMode="auto">
          <a:xfrm>
            <a:off x="1017588" y="228600"/>
            <a:ext cx="8126412" cy="2162175"/>
          </a:xfrm>
          <a:prstGeom prst="rect">
            <a:avLst/>
          </a:prstGeom>
          <a:noFill/>
          <a:ln w="25400">
            <a:noFill/>
            <a:miter lim="800000"/>
            <a:headEnd type="none" w="sm" len="sm"/>
            <a:tailEnd type="none" w="med" len="lg"/>
          </a:ln>
        </p:spPr>
        <p:txBody>
          <a:bodyPr>
            <a:spAutoFit/>
          </a:bodyPr>
          <a:lstStyle/>
          <a:p>
            <a:pPr algn="l"/>
            <a:r>
              <a:rPr lang="es-ES" sz="3200"/>
              <a:t>Índice de dificultad (ID)</a:t>
            </a:r>
          </a:p>
          <a:p>
            <a:pPr algn="l"/>
            <a:endParaRPr lang="es-ES" sz="3200"/>
          </a:p>
          <a:p>
            <a:pPr algn="just"/>
            <a:r>
              <a:rPr lang="es-ES" sz="2400">
                <a:solidFill>
                  <a:schemeClr val="tx2"/>
                </a:solidFill>
                <a:cs typeface="Times New Roman" pitchFamily="18" charset="0"/>
              </a:rPr>
              <a:t>Proporción de sujetos que responden correctamente al ítem. Es un í</a:t>
            </a:r>
            <a:r>
              <a:rPr lang="es-ES" sz="2400">
                <a:solidFill>
                  <a:schemeClr val="tx2"/>
                </a:solidFill>
                <a:latin typeface="CG Times" pitchFamily="18" charset="0"/>
                <a:cs typeface="Times New Roman" pitchFamily="18" charset="0"/>
              </a:rPr>
              <a:t>ndice descriptivo de la distribución de respuestas y/o puntuaciones del ítem:</a:t>
            </a:r>
            <a:endParaRPr lang="es-ES" sz="2400">
              <a:solidFill>
                <a:schemeClr val="tx2"/>
              </a:solidFill>
            </a:endParaRPr>
          </a:p>
        </p:txBody>
      </p:sp>
      <p:sp>
        <p:nvSpPr>
          <p:cNvPr id="4101" name="Text Box 7173"/>
          <p:cNvSpPr txBox="1">
            <a:spLocks noChangeArrowheads="1"/>
          </p:cNvSpPr>
          <p:nvPr/>
        </p:nvSpPr>
        <p:spPr bwMode="auto">
          <a:xfrm>
            <a:off x="-381000" y="4222750"/>
            <a:ext cx="9753600" cy="1492250"/>
          </a:xfrm>
          <a:prstGeom prst="rect">
            <a:avLst/>
          </a:prstGeom>
          <a:noFill/>
          <a:ln w="25400">
            <a:noFill/>
            <a:miter lim="800000"/>
            <a:headEnd type="none" w="sm" len="sm"/>
            <a:tailEnd type="none" w="med" len="lg"/>
          </a:ln>
        </p:spPr>
        <p:txBody>
          <a:bodyPr>
            <a:spAutoFit/>
          </a:bodyPr>
          <a:lstStyle/>
          <a:p>
            <a:pPr algn="l"/>
            <a:r>
              <a:rPr lang="es-ES" sz="2400">
                <a:latin typeface="CG Times" pitchFamily="18" charset="0"/>
                <a:cs typeface="Times New Roman" pitchFamily="18" charset="0"/>
              </a:rPr>
              <a:t>	      </a:t>
            </a:r>
            <a:r>
              <a:rPr lang="es-ES" sz="2400">
                <a:solidFill>
                  <a:schemeClr val="tx2"/>
                </a:solidFill>
                <a:latin typeface="CG Times" pitchFamily="18" charset="0"/>
                <a:cs typeface="Times New Roman" pitchFamily="18" charset="0"/>
              </a:rPr>
              <a:t>donde:</a:t>
            </a:r>
          </a:p>
          <a:p>
            <a:pPr algn="l"/>
            <a:r>
              <a:rPr lang="es-ES" sz="2400">
                <a:solidFill>
                  <a:schemeClr val="tx2"/>
                </a:solidFill>
                <a:cs typeface="Times New Roman" pitchFamily="18" charset="0"/>
              </a:rPr>
              <a:t>		</a:t>
            </a:r>
            <a:r>
              <a:rPr lang="es-ES" sz="2400" i="1">
                <a:solidFill>
                  <a:schemeClr val="tx2"/>
                </a:solidFill>
                <a:cs typeface="Times New Roman" pitchFamily="18" charset="0"/>
              </a:rPr>
              <a:t>A:</a:t>
            </a:r>
            <a:r>
              <a:rPr lang="es-ES" sz="2400">
                <a:solidFill>
                  <a:schemeClr val="tx2"/>
                </a:solidFill>
                <a:cs typeface="Times New Roman" pitchFamily="18" charset="0"/>
              </a:rPr>
              <a:t> Número de sujetos que aciertan el ítem.</a:t>
            </a:r>
          </a:p>
          <a:p>
            <a:pPr algn="l"/>
            <a:r>
              <a:rPr lang="es-ES" sz="2400">
                <a:solidFill>
                  <a:schemeClr val="tx2"/>
                </a:solidFill>
                <a:cs typeface="Times New Roman" pitchFamily="18" charset="0"/>
              </a:rPr>
              <a:t>		</a:t>
            </a:r>
            <a:r>
              <a:rPr lang="es-ES" sz="2400" i="1">
                <a:solidFill>
                  <a:schemeClr val="tx2"/>
                </a:solidFill>
                <a:cs typeface="Times New Roman" pitchFamily="18" charset="0"/>
              </a:rPr>
              <a:t>N:</a:t>
            </a:r>
            <a:r>
              <a:rPr lang="es-ES" sz="2400">
                <a:solidFill>
                  <a:schemeClr val="tx2"/>
                </a:solidFill>
                <a:cs typeface="Times New Roman" pitchFamily="18" charset="0"/>
              </a:rPr>
              <a:t> Número de sujetos que han intentado resolver el ítem.</a:t>
            </a:r>
          </a:p>
          <a:p>
            <a:pPr algn="l"/>
            <a:endParaRPr lang="es-ES" b="0">
              <a:solidFill>
                <a:schemeClr val="tx2"/>
              </a:solidFill>
            </a:endParaRPr>
          </a:p>
        </p:txBody>
      </p:sp>
      <p:sp>
        <p:nvSpPr>
          <p:cNvPr id="4102" name="Rectangle 7175"/>
          <p:cNvSpPr>
            <a:spLocks noChangeArrowheads="1"/>
          </p:cNvSpPr>
          <p:nvPr/>
        </p:nvSpPr>
        <p:spPr bwMode="auto">
          <a:xfrm>
            <a:off x="4319588" y="3248025"/>
            <a:ext cx="9144000" cy="0"/>
          </a:xfrm>
          <a:prstGeom prst="rect">
            <a:avLst/>
          </a:prstGeom>
          <a:noFill/>
          <a:ln w="25400">
            <a:noFill/>
            <a:miter lim="800000"/>
            <a:headEnd type="none" w="sm" len="sm"/>
            <a:tailEnd type="none" w="med" len="lg"/>
          </a:ln>
        </p:spPr>
        <p:txBody>
          <a:bodyPr>
            <a:spAutoFit/>
          </a:bodyPr>
          <a:lstStyle/>
          <a:p>
            <a:endParaRPr lang="es-ES"/>
          </a:p>
        </p:txBody>
      </p:sp>
      <p:graphicFrame>
        <p:nvGraphicFramePr>
          <p:cNvPr id="4098" name="Object 7174"/>
          <p:cNvGraphicFramePr>
            <a:graphicFrameLocks noChangeAspect="1"/>
          </p:cNvGraphicFramePr>
          <p:nvPr/>
        </p:nvGraphicFramePr>
        <p:xfrm>
          <a:off x="3733800" y="2590800"/>
          <a:ext cx="1395413" cy="1000125"/>
        </p:xfrm>
        <a:graphic>
          <a:graphicData uri="http://schemas.openxmlformats.org/presentationml/2006/ole">
            <p:oleObj spid="_x0000_s4098" r:id="rId4" imgW="634725" imgH="457002" progId="Equation.3">
              <p:embed/>
            </p:oleObj>
          </a:graphicData>
        </a:graphic>
      </p:graphicFrame>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AutoShape 1026"/>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5124" name="Text Box 1027"/>
          <p:cNvSpPr txBox="1">
            <a:spLocks noChangeArrowheads="1"/>
          </p:cNvSpPr>
          <p:nvPr/>
        </p:nvSpPr>
        <p:spPr bwMode="auto">
          <a:xfrm>
            <a:off x="1017588" y="228600"/>
            <a:ext cx="8126412" cy="1797050"/>
          </a:xfrm>
          <a:prstGeom prst="rect">
            <a:avLst/>
          </a:prstGeom>
          <a:noFill/>
          <a:ln w="25400">
            <a:noFill/>
            <a:miter lim="800000"/>
            <a:headEnd type="none" w="sm" len="sm"/>
            <a:tailEnd type="none" w="med" len="lg"/>
          </a:ln>
        </p:spPr>
        <p:txBody>
          <a:bodyPr>
            <a:spAutoFit/>
          </a:bodyPr>
          <a:lstStyle/>
          <a:p>
            <a:pPr algn="l"/>
            <a:r>
              <a:rPr lang="es-ES" sz="3200"/>
              <a:t>Índice de dificultad </a:t>
            </a:r>
            <a:r>
              <a:rPr lang="es-ES" sz="2800"/>
              <a:t>(con corrección del azar)</a:t>
            </a:r>
          </a:p>
          <a:p>
            <a:pPr algn="l"/>
            <a:endParaRPr lang="es-ES" sz="3200"/>
          </a:p>
          <a:p>
            <a:pPr algn="just"/>
            <a:r>
              <a:rPr lang="es-ES" sz="2400">
                <a:solidFill>
                  <a:schemeClr val="tx2"/>
                </a:solidFill>
                <a:cs typeface="Times New Roman" pitchFamily="18" charset="0"/>
              </a:rPr>
              <a:t>Proporción de sujetos que responden correctamente al ítem corrigiendo las posibles aciertos por azar:</a:t>
            </a:r>
            <a:endParaRPr lang="es-ES" sz="2400">
              <a:solidFill>
                <a:schemeClr val="tx2"/>
              </a:solidFill>
            </a:endParaRPr>
          </a:p>
        </p:txBody>
      </p:sp>
      <p:sp>
        <p:nvSpPr>
          <p:cNvPr id="5125" name="Text Box 1028"/>
          <p:cNvSpPr txBox="1">
            <a:spLocks noChangeArrowheads="1"/>
          </p:cNvSpPr>
          <p:nvPr/>
        </p:nvSpPr>
        <p:spPr bwMode="auto">
          <a:xfrm>
            <a:off x="-381000" y="4222750"/>
            <a:ext cx="9753600" cy="2222500"/>
          </a:xfrm>
          <a:prstGeom prst="rect">
            <a:avLst/>
          </a:prstGeom>
          <a:noFill/>
          <a:ln w="25400">
            <a:noFill/>
            <a:miter lim="800000"/>
            <a:headEnd type="none" w="sm" len="sm"/>
            <a:tailEnd type="none" w="med" len="lg"/>
          </a:ln>
        </p:spPr>
        <p:txBody>
          <a:bodyPr>
            <a:spAutoFit/>
          </a:bodyPr>
          <a:lstStyle/>
          <a:p>
            <a:pPr algn="l"/>
            <a:r>
              <a:rPr lang="es-ES" sz="2400">
                <a:latin typeface="CG Times" pitchFamily="18" charset="0"/>
                <a:cs typeface="Times New Roman" pitchFamily="18" charset="0"/>
              </a:rPr>
              <a:t>	      </a:t>
            </a:r>
            <a:r>
              <a:rPr lang="es-ES" sz="2400">
                <a:solidFill>
                  <a:schemeClr val="tx2"/>
                </a:solidFill>
                <a:latin typeface="CG Times" pitchFamily="18" charset="0"/>
                <a:cs typeface="Times New Roman" pitchFamily="18" charset="0"/>
              </a:rPr>
              <a:t>donde:</a:t>
            </a:r>
          </a:p>
          <a:p>
            <a:pPr algn="l"/>
            <a:r>
              <a:rPr lang="es-ES" sz="2400">
                <a:solidFill>
                  <a:schemeClr val="tx2"/>
                </a:solidFill>
                <a:cs typeface="Times New Roman" pitchFamily="18" charset="0"/>
              </a:rPr>
              <a:t>		</a:t>
            </a:r>
            <a:r>
              <a:rPr lang="es-ES" sz="2400" i="1">
                <a:solidFill>
                  <a:schemeClr val="tx2"/>
                </a:solidFill>
                <a:cs typeface="Times New Roman" pitchFamily="18" charset="0"/>
              </a:rPr>
              <a:t>A:</a:t>
            </a:r>
            <a:r>
              <a:rPr lang="es-ES" sz="2400">
                <a:solidFill>
                  <a:schemeClr val="tx2"/>
                </a:solidFill>
                <a:cs typeface="Times New Roman" pitchFamily="18" charset="0"/>
              </a:rPr>
              <a:t> Número de sujetos que aciertan el ítem.</a:t>
            </a:r>
          </a:p>
          <a:p>
            <a:pPr algn="l"/>
            <a:r>
              <a:rPr lang="es-ES" sz="2400">
                <a:solidFill>
                  <a:schemeClr val="tx2"/>
                </a:solidFill>
                <a:cs typeface="Times New Roman" pitchFamily="18" charset="0"/>
              </a:rPr>
              <a:t>		</a:t>
            </a:r>
            <a:r>
              <a:rPr lang="es-ES" sz="2400" i="1">
                <a:solidFill>
                  <a:schemeClr val="tx2"/>
                </a:solidFill>
                <a:cs typeface="Times New Roman" pitchFamily="18" charset="0"/>
              </a:rPr>
              <a:t>E</a:t>
            </a:r>
            <a:r>
              <a:rPr lang="es-ES" sz="2400">
                <a:solidFill>
                  <a:schemeClr val="tx2"/>
                </a:solidFill>
                <a:cs typeface="Times New Roman" pitchFamily="18" charset="0"/>
              </a:rPr>
              <a:t>: Número de sujetos que han fallado el ítem.</a:t>
            </a:r>
          </a:p>
          <a:p>
            <a:pPr algn="l"/>
            <a:r>
              <a:rPr lang="es-ES" sz="2400">
                <a:solidFill>
                  <a:schemeClr val="tx2"/>
                </a:solidFill>
                <a:cs typeface="Times New Roman" pitchFamily="18" charset="0"/>
              </a:rPr>
              <a:t>		</a:t>
            </a:r>
            <a:r>
              <a:rPr lang="es-ES" sz="2400" i="1">
                <a:solidFill>
                  <a:schemeClr val="tx2"/>
                </a:solidFill>
                <a:cs typeface="Times New Roman" pitchFamily="18" charset="0"/>
              </a:rPr>
              <a:t>n</a:t>
            </a:r>
            <a:r>
              <a:rPr lang="es-ES" sz="2400">
                <a:solidFill>
                  <a:schemeClr val="tx2"/>
                </a:solidFill>
                <a:cs typeface="Times New Roman" pitchFamily="18" charset="0"/>
              </a:rPr>
              <a:t>: Número de alternativas de respuestas del ítem.</a:t>
            </a:r>
          </a:p>
          <a:p>
            <a:pPr algn="l"/>
            <a:r>
              <a:rPr lang="es-ES" sz="2400">
                <a:solidFill>
                  <a:schemeClr val="tx2"/>
                </a:solidFill>
                <a:cs typeface="Times New Roman" pitchFamily="18" charset="0"/>
              </a:rPr>
              <a:t>		</a:t>
            </a:r>
            <a:r>
              <a:rPr lang="es-ES" sz="2400" i="1">
                <a:solidFill>
                  <a:schemeClr val="tx2"/>
                </a:solidFill>
                <a:cs typeface="Times New Roman" pitchFamily="18" charset="0"/>
              </a:rPr>
              <a:t>N:</a:t>
            </a:r>
            <a:r>
              <a:rPr lang="es-ES" sz="2400">
                <a:solidFill>
                  <a:schemeClr val="tx2"/>
                </a:solidFill>
                <a:cs typeface="Times New Roman" pitchFamily="18" charset="0"/>
              </a:rPr>
              <a:t> Número de sujetos que han intentado resolver el ítem.</a:t>
            </a:r>
          </a:p>
          <a:p>
            <a:pPr algn="l"/>
            <a:endParaRPr lang="es-ES" b="0">
              <a:solidFill>
                <a:schemeClr val="tx2"/>
              </a:solidFill>
            </a:endParaRPr>
          </a:p>
        </p:txBody>
      </p:sp>
      <p:sp>
        <p:nvSpPr>
          <p:cNvPr id="5126" name="Rectangle 1029"/>
          <p:cNvSpPr>
            <a:spLocks noChangeArrowheads="1"/>
          </p:cNvSpPr>
          <p:nvPr/>
        </p:nvSpPr>
        <p:spPr bwMode="auto">
          <a:xfrm>
            <a:off x="4319588" y="3248025"/>
            <a:ext cx="9144000" cy="0"/>
          </a:xfrm>
          <a:prstGeom prst="rect">
            <a:avLst/>
          </a:prstGeom>
          <a:noFill/>
          <a:ln w="25400">
            <a:noFill/>
            <a:miter lim="800000"/>
            <a:headEnd type="none" w="sm" len="sm"/>
            <a:tailEnd type="none" w="med" len="lg"/>
          </a:ln>
        </p:spPr>
        <p:txBody>
          <a:bodyPr>
            <a:spAutoFit/>
          </a:bodyPr>
          <a:lstStyle/>
          <a:p>
            <a:endParaRPr lang="es-ES"/>
          </a:p>
        </p:txBody>
      </p:sp>
      <p:graphicFrame>
        <p:nvGraphicFramePr>
          <p:cNvPr id="5122" name="Object 1030"/>
          <p:cNvGraphicFramePr>
            <a:graphicFrameLocks noChangeAspect="1"/>
          </p:cNvGraphicFramePr>
          <p:nvPr/>
        </p:nvGraphicFramePr>
        <p:xfrm>
          <a:off x="3352800" y="2362200"/>
          <a:ext cx="2820988" cy="1755775"/>
        </p:xfrm>
        <a:graphic>
          <a:graphicData uri="http://schemas.openxmlformats.org/presentationml/2006/ole">
            <p:oleObj spid="_x0000_s5122" name="Ecuación" r:id="rId4" imgW="914400" imgH="571320" progId="Equation.3">
              <p:embed/>
            </p:oleObj>
          </a:graphicData>
        </a:graphic>
      </p:graphicFrame>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61443" name="Rectangle 4"/>
          <p:cNvSpPr>
            <a:spLocks noChangeArrowheads="1"/>
          </p:cNvSpPr>
          <p:nvPr/>
        </p:nvSpPr>
        <p:spPr bwMode="auto">
          <a:xfrm>
            <a:off x="1066800" y="784225"/>
            <a:ext cx="8077200" cy="5568950"/>
          </a:xfrm>
          <a:prstGeom prst="rect">
            <a:avLst/>
          </a:prstGeom>
          <a:noFill/>
          <a:ln w="25400">
            <a:noFill/>
            <a:miter lim="800000"/>
            <a:headEnd type="none" w="sm" len="sm"/>
            <a:tailEnd type="none" w="med" len="lg"/>
          </a:ln>
        </p:spPr>
        <p:txBody>
          <a:bodyPr>
            <a:spAutoFit/>
          </a:bodyPr>
          <a:lstStyle/>
          <a:p>
            <a:pPr algn="l">
              <a:buFontTx/>
              <a:buChar char="•"/>
            </a:pPr>
            <a:r>
              <a:rPr lang="es-ES" sz="2400">
                <a:solidFill>
                  <a:schemeClr val="tx2"/>
                </a:solidFill>
                <a:cs typeface="Times New Roman" pitchFamily="18" charset="0"/>
              </a:rPr>
              <a:t> En general, un ítem en mejor cuanto mayor sea su </a:t>
            </a:r>
            <a:r>
              <a:rPr lang="es-ES" sz="2400">
                <a:cs typeface="Times New Roman" pitchFamily="18" charset="0"/>
              </a:rPr>
              <a:t>varianza</a:t>
            </a:r>
            <a:r>
              <a:rPr lang="es-ES" sz="2400">
                <a:solidFill>
                  <a:schemeClr val="tx2"/>
                </a:solidFill>
                <a:cs typeface="Times New Roman" pitchFamily="18" charset="0"/>
              </a:rPr>
              <a:t>.</a:t>
            </a:r>
          </a:p>
          <a:p>
            <a:pPr algn="l">
              <a:buFontTx/>
              <a:buChar char="•"/>
            </a:pPr>
            <a:endParaRPr lang="es-ES" sz="2400">
              <a:solidFill>
                <a:schemeClr val="tx2"/>
              </a:solidFill>
              <a:cs typeface="Times New Roman" pitchFamily="18" charset="0"/>
            </a:endParaRPr>
          </a:p>
          <a:p>
            <a:pPr algn="l">
              <a:buFontTx/>
              <a:buChar char="•"/>
            </a:pPr>
            <a:r>
              <a:rPr lang="es-ES" sz="2400">
                <a:solidFill>
                  <a:schemeClr val="tx2"/>
                </a:solidFill>
                <a:cs typeface="Times New Roman" pitchFamily="18" charset="0"/>
              </a:rPr>
              <a:t> Los </a:t>
            </a:r>
            <a:r>
              <a:rPr lang="es-ES" sz="2400">
                <a:cs typeface="Times New Roman" pitchFamily="18" charset="0"/>
              </a:rPr>
              <a:t>mejores items</a:t>
            </a:r>
            <a:r>
              <a:rPr lang="es-ES" sz="2400">
                <a:solidFill>
                  <a:schemeClr val="tx2"/>
                </a:solidFill>
                <a:cs typeface="Times New Roman" pitchFamily="18" charset="0"/>
              </a:rPr>
              <a:t> son los que tienen un </a:t>
            </a:r>
            <a:r>
              <a:rPr lang="es-ES" sz="2400">
                <a:cs typeface="Times New Roman" pitchFamily="18" charset="0"/>
              </a:rPr>
              <a:t>índice de dificultad de 0.5</a:t>
            </a:r>
            <a:r>
              <a:rPr lang="es-ES" sz="2400">
                <a:solidFill>
                  <a:schemeClr val="tx2"/>
                </a:solidFill>
                <a:cs typeface="Times New Roman" pitchFamily="18" charset="0"/>
              </a:rPr>
              <a:t>, porque optimizan la variabilidad del ítem.</a:t>
            </a:r>
          </a:p>
          <a:p>
            <a:pPr algn="l">
              <a:buFontTx/>
              <a:buChar char="•"/>
            </a:pPr>
            <a:endParaRPr lang="es-ES" sz="2400">
              <a:solidFill>
                <a:schemeClr val="tx2"/>
              </a:solidFill>
              <a:cs typeface="Times New Roman" pitchFamily="18" charset="0"/>
            </a:endParaRPr>
          </a:p>
          <a:p>
            <a:pPr algn="l">
              <a:buFontTx/>
              <a:buChar char="•"/>
            </a:pPr>
            <a:endParaRPr lang="es-ES" sz="2400">
              <a:solidFill>
                <a:schemeClr val="tx2"/>
              </a:solidFill>
              <a:cs typeface="Times New Roman" pitchFamily="18" charset="0"/>
            </a:endParaRPr>
          </a:p>
          <a:p>
            <a:pPr algn="l">
              <a:buFontTx/>
              <a:buChar char="•"/>
            </a:pPr>
            <a:r>
              <a:rPr lang="es-ES" sz="2400">
                <a:solidFill>
                  <a:schemeClr val="tx2"/>
                </a:solidFill>
                <a:cs typeface="Times New Roman" pitchFamily="18" charset="0"/>
              </a:rPr>
              <a:t> Por lo que respecta al </a:t>
            </a:r>
            <a:r>
              <a:rPr lang="es-ES" sz="2400">
                <a:cs typeface="Times New Roman" pitchFamily="18" charset="0"/>
              </a:rPr>
              <a:t>test en su conjunto</a:t>
            </a:r>
            <a:r>
              <a:rPr lang="es-ES" sz="2400">
                <a:solidFill>
                  <a:schemeClr val="tx2"/>
                </a:solidFill>
                <a:cs typeface="Times New Roman" pitchFamily="18" charset="0"/>
              </a:rPr>
              <a:t>, para que discrimine adecuadamente entre los niveles de habilidad de todos los sujetos se han propuesto criterios para incluir proporcionalmente ítems, con diferentes valores en sus ID, en el tests. </a:t>
            </a:r>
          </a:p>
          <a:p>
            <a:pPr algn="l">
              <a:buFontTx/>
              <a:buChar char="•"/>
            </a:pPr>
            <a:endParaRPr lang="es-ES" sz="2400">
              <a:solidFill>
                <a:schemeClr val="tx2"/>
              </a:solidFill>
              <a:cs typeface="Times New Roman" pitchFamily="18" charset="0"/>
            </a:endParaRPr>
          </a:p>
          <a:p>
            <a:pPr algn="l">
              <a:buFontTx/>
              <a:buChar char="•"/>
            </a:pPr>
            <a:r>
              <a:rPr lang="es-ES" sz="2400">
                <a:solidFill>
                  <a:schemeClr val="tx2"/>
                </a:solidFill>
                <a:cs typeface="Times New Roman" pitchFamily="18" charset="0"/>
              </a:rPr>
              <a:t> </a:t>
            </a:r>
            <a:r>
              <a:rPr lang="es-ES" sz="2400">
                <a:cs typeface="Times New Roman" pitchFamily="18" charset="0"/>
              </a:rPr>
              <a:t>Osterlind </a:t>
            </a:r>
            <a:r>
              <a:rPr lang="es-ES" sz="2400">
                <a:solidFill>
                  <a:schemeClr val="tx2"/>
                </a:solidFill>
                <a:cs typeface="Times New Roman" pitchFamily="18" charset="0"/>
              </a:rPr>
              <a:t>recomienda, </a:t>
            </a:r>
            <a:r>
              <a:rPr lang="es-ES" sz="2400">
                <a:cs typeface="Times New Roman" pitchFamily="18" charset="0"/>
              </a:rPr>
              <a:t>en tests de rendimiento</a:t>
            </a:r>
            <a:r>
              <a:rPr lang="es-ES" sz="2400">
                <a:solidFill>
                  <a:schemeClr val="tx2"/>
                </a:solidFill>
                <a:cs typeface="Times New Roman" pitchFamily="18" charset="0"/>
              </a:rPr>
              <a:t>, índices de dificultad que oscilen entre </a:t>
            </a:r>
            <a:r>
              <a:rPr lang="es-ES" sz="2400">
                <a:cs typeface="Times New Roman" pitchFamily="18" charset="0"/>
              </a:rPr>
              <a:t>0.4</a:t>
            </a:r>
            <a:r>
              <a:rPr lang="es-ES" sz="2400">
                <a:solidFill>
                  <a:schemeClr val="tx2"/>
                </a:solidFill>
                <a:cs typeface="Times New Roman" pitchFamily="18" charset="0"/>
              </a:rPr>
              <a:t> y </a:t>
            </a:r>
            <a:r>
              <a:rPr lang="es-ES" sz="2400">
                <a:cs typeface="Times New Roman" pitchFamily="18" charset="0"/>
              </a:rPr>
              <a:t>0.8.</a:t>
            </a:r>
            <a:r>
              <a:rPr lang="es-ES" sz="2400">
                <a:solidFill>
                  <a:schemeClr val="tx2"/>
                </a:solidFill>
                <a:cs typeface="Times New Roman" pitchFamily="18" charset="0"/>
              </a:rPr>
              <a:t> </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AutoShape 1026"/>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62467" name="Rectangle 1027"/>
          <p:cNvSpPr>
            <a:spLocks noChangeArrowheads="1"/>
          </p:cNvSpPr>
          <p:nvPr/>
        </p:nvSpPr>
        <p:spPr bwMode="auto">
          <a:xfrm>
            <a:off x="1066800" y="304800"/>
            <a:ext cx="8077200" cy="1187450"/>
          </a:xfrm>
          <a:prstGeom prst="rect">
            <a:avLst/>
          </a:prstGeom>
          <a:noFill/>
          <a:ln w="25400">
            <a:noFill/>
            <a:miter lim="800000"/>
            <a:headEnd type="none" w="sm" len="sm"/>
            <a:tailEnd type="none" w="med" len="lg"/>
          </a:ln>
        </p:spPr>
        <p:txBody>
          <a:bodyPr>
            <a:spAutoFit/>
          </a:bodyPr>
          <a:lstStyle/>
          <a:p>
            <a:pPr algn="l"/>
            <a:r>
              <a:rPr lang="es-ES" sz="2400">
                <a:cs typeface="Times New Roman" pitchFamily="18" charset="0"/>
              </a:rPr>
              <a:t>Yela (1980) </a:t>
            </a:r>
            <a:r>
              <a:rPr lang="es-ES" sz="2400">
                <a:solidFill>
                  <a:schemeClr val="tx2"/>
                </a:solidFill>
                <a:cs typeface="Times New Roman" pitchFamily="18" charset="0"/>
              </a:rPr>
              <a:t>recomienda la siguiente distribución de items en el test:</a:t>
            </a:r>
            <a:endParaRPr lang="es-ES" sz="2400">
              <a:solidFill>
                <a:schemeClr val="tx2"/>
              </a:solidFill>
              <a:latin typeface="CG Times" pitchFamily="18" charset="0"/>
              <a:cs typeface="Times New Roman" pitchFamily="18" charset="0"/>
            </a:endParaRPr>
          </a:p>
          <a:p>
            <a:pPr algn="l"/>
            <a:endParaRPr lang="es-ES" sz="2400">
              <a:solidFill>
                <a:schemeClr val="tx2"/>
              </a:solidFill>
              <a:cs typeface="Times New Roman" pitchFamily="18" charset="0"/>
            </a:endParaRPr>
          </a:p>
        </p:txBody>
      </p:sp>
      <p:grpSp>
        <p:nvGrpSpPr>
          <p:cNvPr id="62468" name="Group 1036"/>
          <p:cNvGrpSpPr>
            <a:grpSpLocks/>
          </p:cNvGrpSpPr>
          <p:nvPr/>
        </p:nvGrpSpPr>
        <p:grpSpPr bwMode="auto">
          <a:xfrm>
            <a:off x="1143000" y="1219200"/>
            <a:ext cx="7696200" cy="2384425"/>
            <a:chOff x="-3" y="-3"/>
            <a:chExt cx="3447" cy="1502"/>
          </a:xfrm>
        </p:grpSpPr>
        <p:grpSp>
          <p:nvGrpSpPr>
            <p:cNvPr id="62479" name="Group 1034"/>
            <p:cNvGrpSpPr>
              <a:grpSpLocks/>
            </p:cNvGrpSpPr>
            <p:nvPr/>
          </p:nvGrpSpPr>
          <p:grpSpPr bwMode="auto">
            <a:xfrm>
              <a:off x="0" y="0"/>
              <a:ext cx="3441" cy="1496"/>
              <a:chOff x="0" y="0"/>
              <a:chExt cx="3441" cy="1496"/>
            </a:xfrm>
          </p:grpSpPr>
          <p:grpSp>
            <p:nvGrpSpPr>
              <p:cNvPr id="62481" name="Group 1031"/>
              <p:cNvGrpSpPr>
                <a:grpSpLocks/>
              </p:cNvGrpSpPr>
              <p:nvPr/>
            </p:nvGrpSpPr>
            <p:grpSpPr bwMode="auto">
              <a:xfrm>
                <a:off x="0" y="0"/>
                <a:ext cx="3441" cy="518"/>
                <a:chOff x="0" y="0"/>
                <a:chExt cx="3441" cy="518"/>
              </a:xfrm>
            </p:grpSpPr>
            <p:sp>
              <p:nvSpPr>
                <p:cNvPr id="62485" name="Rectangle 1028"/>
                <p:cNvSpPr>
                  <a:spLocks noChangeArrowheads="1"/>
                </p:cNvSpPr>
                <p:nvPr/>
              </p:nvSpPr>
              <p:spPr bwMode="auto">
                <a:xfrm>
                  <a:off x="28" y="0"/>
                  <a:ext cx="3385" cy="518"/>
                </a:xfrm>
                <a:prstGeom prst="rect">
                  <a:avLst/>
                </a:prstGeom>
                <a:noFill/>
                <a:ln w="25400">
                  <a:noFill/>
                  <a:miter lim="800000"/>
                  <a:headEnd type="none" w="sm" len="sm"/>
                  <a:tailEnd type="none" w="med" len="lg"/>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16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1600">
                      <a:cs typeface="Times New Roman" pitchFamily="18" charset="0"/>
                    </a:rPr>
                    <a:t>Categorías     Centíl en el constructo	 % Aproximado	  Índices de Dificultad</a:t>
                  </a:r>
                  <a:endParaRPr lang="es-ES_tradnl" sz="3200" b="0"/>
                </a:p>
              </p:txBody>
            </p:sp>
            <p:sp>
              <p:nvSpPr>
                <p:cNvPr id="62486" name="Rectangle 1030"/>
                <p:cNvSpPr>
                  <a:spLocks noChangeArrowheads="1"/>
                </p:cNvSpPr>
                <p:nvPr/>
              </p:nvSpPr>
              <p:spPr bwMode="auto">
                <a:xfrm>
                  <a:off x="0" y="0"/>
                  <a:ext cx="3441" cy="518"/>
                </a:xfrm>
                <a:prstGeom prst="rect">
                  <a:avLst/>
                </a:prstGeom>
                <a:noFill/>
                <a:ln w="7">
                  <a:solidFill>
                    <a:srgbClr val="A0A0A0"/>
                  </a:solidFill>
                  <a:miter lim="800000"/>
                  <a:headEnd type="none" w="sm" len="sm"/>
                  <a:tailEnd type="none" w="med" len="lg"/>
                </a:ln>
              </p:spPr>
              <p:txBody>
                <a:bodyPr wrap="none" anchor="ctr"/>
                <a:lstStyle/>
                <a:p>
                  <a:endParaRPr lang="es-ES"/>
                </a:p>
              </p:txBody>
            </p:sp>
          </p:grpSp>
          <p:grpSp>
            <p:nvGrpSpPr>
              <p:cNvPr id="62482" name="Group 1033"/>
              <p:cNvGrpSpPr>
                <a:grpSpLocks/>
              </p:cNvGrpSpPr>
              <p:nvPr/>
            </p:nvGrpSpPr>
            <p:grpSpPr bwMode="auto">
              <a:xfrm>
                <a:off x="0" y="518"/>
                <a:ext cx="3441" cy="978"/>
                <a:chOff x="0" y="518"/>
                <a:chExt cx="3441" cy="978"/>
              </a:xfrm>
            </p:grpSpPr>
            <p:sp>
              <p:nvSpPr>
                <p:cNvPr id="62483" name="Rectangle 1029"/>
                <p:cNvSpPr>
                  <a:spLocks noChangeArrowheads="1"/>
                </p:cNvSpPr>
                <p:nvPr/>
              </p:nvSpPr>
              <p:spPr bwMode="auto">
                <a:xfrm>
                  <a:off x="28" y="518"/>
                  <a:ext cx="3385" cy="978"/>
                </a:xfrm>
                <a:prstGeom prst="rect">
                  <a:avLst/>
                </a:prstGeom>
                <a:noFill/>
                <a:ln w="25400">
                  <a:noFill/>
                  <a:miter lim="800000"/>
                  <a:headEnd type="none" w="sm" len="sm"/>
                  <a:tailEnd type="none" w="med" len="lg"/>
                </a:ln>
              </p:spPr>
              <p:txBody>
                <a:bodyPr/>
                <a:lstStyle/>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Muy fáciles	        0   - 10		           10%			        0.75  a  0.95</a:t>
                  </a:r>
                  <a:endParaRPr lang="es-ES_tradnl" b="0">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Fáciles		      10 – 30		           20%			        0.55  a  0.74</a:t>
                  </a:r>
                  <a:endParaRPr lang="es-ES_tradnl" b="0">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Normales  	      30 -  70		          40%			        0.45  a  0.54</a:t>
                  </a:r>
                  <a:endParaRPr lang="es-ES_tradnl" b="0">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Difíciles	             70 -  90                    20%			        0.25  a  0.44</a:t>
                  </a:r>
                  <a:endParaRPr lang="es-ES_tradnl" b="0">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Muy difíciles        90 – 100                   10%			        0.05  a  0.24</a:t>
                  </a:r>
                  <a:endParaRPr lang="es-ES_tradnl" b="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1200" b="0">
                      <a:solidFill>
                        <a:schemeClr val="tx1"/>
                      </a:solidFill>
                      <a:cs typeface="Times New Roman" pitchFamily="18" charset="0"/>
                    </a:rPr>
                    <a:t> </a:t>
                  </a: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2400" b="0">
                    <a:solidFill>
                      <a:schemeClr val="tx1"/>
                    </a:solidFill>
                  </a:endParaRPr>
                </a:p>
              </p:txBody>
            </p:sp>
            <p:sp>
              <p:nvSpPr>
                <p:cNvPr id="62484" name="Rectangle 1032"/>
                <p:cNvSpPr>
                  <a:spLocks noChangeArrowheads="1"/>
                </p:cNvSpPr>
                <p:nvPr/>
              </p:nvSpPr>
              <p:spPr bwMode="auto">
                <a:xfrm>
                  <a:off x="0" y="518"/>
                  <a:ext cx="3441" cy="978"/>
                </a:xfrm>
                <a:prstGeom prst="rect">
                  <a:avLst/>
                </a:prstGeom>
                <a:noFill/>
                <a:ln w="7">
                  <a:solidFill>
                    <a:srgbClr val="A0A0A0"/>
                  </a:solidFill>
                  <a:miter lim="800000"/>
                  <a:headEnd type="none" w="sm" len="sm"/>
                  <a:tailEnd type="none" w="med" len="lg"/>
                </a:ln>
              </p:spPr>
              <p:txBody>
                <a:bodyPr wrap="none" anchor="ctr"/>
                <a:lstStyle/>
                <a:p>
                  <a:endParaRPr lang="es-ES"/>
                </a:p>
              </p:txBody>
            </p:sp>
          </p:grpSp>
        </p:grpSp>
        <p:sp>
          <p:nvSpPr>
            <p:cNvPr id="62480" name="Rectangle 1035"/>
            <p:cNvSpPr>
              <a:spLocks noChangeArrowheads="1"/>
            </p:cNvSpPr>
            <p:nvPr/>
          </p:nvSpPr>
          <p:spPr bwMode="auto">
            <a:xfrm>
              <a:off x="-3" y="-3"/>
              <a:ext cx="3447" cy="1502"/>
            </a:xfrm>
            <a:prstGeom prst="rect">
              <a:avLst/>
            </a:prstGeom>
            <a:noFill/>
            <a:ln w="11112">
              <a:solidFill>
                <a:srgbClr val="A0A0A0"/>
              </a:solidFill>
              <a:miter lim="800000"/>
              <a:headEnd type="none" w="sm" len="sm"/>
              <a:tailEnd type="none" w="med" len="lg"/>
            </a:ln>
          </p:spPr>
          <p:txBody>
            <a:bodyPr wrap="none" anchor="ctr"/>
            <a:lstStyle/>
            <a:p>
              <a:endParaRPr lang="es-ES"/>
            </a:p>
          </p:txBody>
        </p:sp>
      </p:grpSp>
      <p:sp>
        <p:nvSpPr>
          <p:cNvPr id="62469" name="Text Box 1037"/>
          <p:cNvSpPr txBox="1">
            <a:spLocks noChangeArrowheads="1"/>
          </p:cNvSpPr>
          <p:nvPr/>
        </p:nvSpPr>
        <p:spPr bwMode="auto">
          <a:xfrm>
            <a:off x="533400" y="3886200"/>
            <a:ext cx="6721475" cy="822325"/>
          </a:xfrm>
          <a:prstGeom prst="rect">
            <a:avLst/>
          </a:prstGeom>
          <a:noFill/>
          <a:ln w="25400">
            <a:noFill/>
            <a:miter lim="800000"/>
            <a:headEnd type="none" w="sm" len="sm"/>
            <a:tailEnd type="none" w="med" len="lg"/>
          </a:ln>
        </p:spPr>
        <p:txBody>
          <a:bodyPr wrap="none">
            <a:spAutoFit/>
          </a:bodyPr>
          <a:lstStyle/>
          <a:p>
            <a:pPr algn="l"/>
            <a:r>
              <a:rPr lang="es-ES" sz="2400">
                <a:solidFill>
                  <a:schemeClr val="tx2"/>
                </a:solidFill>
                <a:cs typeface="Times New Roman" pitchFamily="18" charset="0"/>
              </a:rPr>
              <a:t>En este mismo sentido,</a:t>
            </a:r>
            <a:r>
              <a:rPr lang="es-ES" sz="2400">
                <a:cs typeface="Times New Roman" pitchFamily="18" charset="0"/>
              </a:rPr>
              <a:t> Garret (1968) </a:t>
            </a:r>
            <a:r>
              <a:rPr lang="es-ES" sz="2400">
                <a:solidFill>
                  <a:schemeClr val="tx2"/>
                </a:solidFill>
                <a:cs typeface="Times New Roman" pitchFamily="18" charset="0"/>
              </a:rPr>
              <a:t>propone:</a:t>
            </a:r>
          </a:p>
          <a:p>
            <a:pPr algn="l"/>
            <a:endParaRPr lang="es-ES" sz="2400">
              <a:solidFill>
                <a:schemeClr val="tx2"/>
              </a:solidFill>
              <a:cs typeface="Times New Roman" pitchFamily="18" charset="0"/>
            </a:endParaRPr>
          </a:p>
        </p:txBody>
      </p:sp>
      <p:grpSp>
        <p:nvGrpSpPr>
          <p:cNvPr id="62470" name="Group 1046"/>
          <p:cNvGrpSpPr>
            <a:grpSpLocks/>
          </p:cNvGrpSpPr>
          <p:nvPr/>
        </p:nvGrpSpPr>
        <p:grpSpPr bwMode="auto">
          <a:xfrm>
            <a:off x="1219200" y="4503738"/>
            <a:ext cx="7620000" cy="2201862"/>
            <a:chOff x="-3" y="-3"/>
            <a:chExt cx="3447" cy="1387"/>
          </a:xfrm>
        </p:grpSpPr>
        <p:grpSp>
          <p:nvGrpSpPr>
            <p:cNvPr id="62471" name="Group 1044"/>
            <p:cNvGrpSpPr>
              <a:grpSpLocks/>
            </p:cNvGrpSpPr>
            <p:nvPr/>
          </p:nvGrpSpPr>
          <p:grpSpPr bwMode="auto">
            <a:xfrm>
              <a:off x="0" y="0"/>
              <a:ext cx="3441" cy="1381"/>
              <a:chOff x="0" y="0"/>
              <a:chExt cx="3441" cy="1381"/>
            </a:xfrm>
          </p:grpSpPr>
          <p:grpSp>
            <p:nvGrpSpPr>
              <p:cNvPr id="62473" name="Group 1041"/>
              <p:cNvGrpSpPr>
                <a:grpSpLocks/>
              </p:cNvGrpSpPr>
              <p:nvPr/>
            </p:nvGrpSpPr>
            <p:grpSpPr bwMode="auto">
              <a:xfrm>
                <a:off x="0" y="0"/>
                <a:ext cx="3441" cy="518"/>
                <a:chOff x="0" y="0"/>
                <a:chExt cx="3441" cy="518"/>
              </a:xfrm>
            </p:grpSpPr>
            <p:sp>
              <p:nvSpPr>
                <p:cNvPr id="62477" name="Rectangle 1038"/>
                <p:cNvSpPr>
                  <a:spLocks noChangeArrowheads="1"/>
                </p:cNvSpPr>
                <p:nvPr/>
              </p:nvSpPr>
              <p:spPr bwMode="auto">
                <a:xfrm>
                  <a:off x="28" y="0"/>
                  <a:ext cx="3385" cy="518"/>
                </a:xfrm>
                <a:prstGeom prst="rect">
                  <a:avLst/>
                </a:prstGeom>
                <a:noFill/>
                <a:ln w="25400">
                  <a:noFill/>
                  <a:miter lim="800000"/>
                  <a:headEnd type="none" w="sm" len="sm"/>
                  <a:tailEnd type="none" w="med" len="lg"/>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16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1600">
                      <a:cs typeface="Times New Roman" pitchFamily="18" charset="0"/>
                    </a:rPr>
                    <a:t>Categorías     Centíl en el constructo	 % Aproximado	  Índices de Dificultad.</a:t>
                  </a:r>
                  <a:endParaRPr lang="es-ES_tradnl" sz="3200" b="0"/>
                </a:p>
              </p:txBody>
            </p:sp>
            <p:sp>
              <p:nvSpPr>
                <p:cNvPr id="62478" name="Rectangle 1040"/>
                <p:cNvSpPr>
                  <a:spLocks noChangeArrowheads="1"/>
                </p:cNvSpPr>
                <p:nvPr/>
              </p:nvSpPr>
              <p:spPr bwMode="auto">
                <a:xfrm>
                  <a:off x="0" y="0"/>
                  <a:ext cx="3441" cy="518"/>
                </a:xfrm>
                <a:prstGeom prst="rect">
                  <a:avLst/>
                </a:prstGeom>
                <a:noFill/>
                <a:ln w="7">
                  <a:solidFill>
                    <a:srgbClr val="A0A0A0"/>
                  </a:solidFill>
                  <a:miter lim="800000"/>
                  <a:headEnd type="none" w="sm" len="sm"/>
                  <a:tailEnd type="none" w="med" len="lg"/>
                </a:ln>
              </p:spPr>
              <p:txBody>
                <a:bodyPr wrap="none" anchor="ctr"/>
                <a:lstStyle/>
                <a:p>
                  <a:endParaRPr lang="es-ES"/>
                </a:p>
              </p:txBody>
            </p:sp>
          </p:grpSp>
          <p:grpSp>
            <p:nvGrpSpPr>
              <p:cNvPr id="62474" name="Group 1043"/>
              <p:cNvGrpSpPr>
                <a:grpSpLocks/>
              </p:cNvGrpSpPr>
              <p:nvPr/>
            </p:nvGrpSpPr>
            <p:grpSpPr bwMode="auto">
              <a:xfrm>
                <a:off x="0" y="518"/>
                <a:ext cx="3441" cy="863"/>
                <a:chOff x="0" y="518"/>
                <a:chExt cx="3441" cy="863"/>
              </a:xfrm>
            </p:grpSpPr>
            <p:sp>
              <p:nvSpPr>
                <p:cNvPr id="62475" name="Rectangle 1039"/>
                <p:cNvSpPr>
                  <a:spLocks noChangeArrowheads="1"/>
                </p:cNvSpPr>
                <p:nvPr/>
              </p:nvSpPr>
              <p:spPr bwMode="auto">
                <a:xfrm>
                  <a:off x="28" y="518"/>
                  <a:ext cx="3385" cy="863"/>
                </a:xfrm>
                <a:prstGeom prst="rect">
                  <a:avLst/>
                </a:prstGeom>
                <a:noFill/>
                <a:ln w="25400">
                  <a:noFill/>
                  <a:miter lim="800000"/>
                  <a:headEnd type="none" w="sm" len="sm"/>
                  <a:tailEnd type="none" w="med" len="lg"/>
                </a:ln>
              </p:spPr>
              <p:txBody>
                <a:bodyPr/>
                <a:lstStyle/>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1200" b="0" i="1">
                      <a:solidFill>
                        <a:schemeClr val="tx1"/>
                      </a:solidFill>
                      <a:cs typeface="Times New Roman" pitchFamily="18" charset="0"/>
                    </a:rPr>
                    <a:t> </a:t>
                  </a:r>
                  <a:endParaRPr lang="es-ES_tradnl" sz="1200" b="0">
                    <a:solidFill>
                      <a:schemeClr val="tx1"/>
                    </a:solidFill>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Fáciles	                0   - 25		           25%			        0.75  a  0.95</a:t>
                  </a:r>
                  <a:endParaRPr lang="es-ES_tradnl" b="0">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Medios       	       25 -  75		          50%			        0.26  a  0.74</a:t>
                  </a:r>
                  <a:endParaRPr lang="es-ES_tradnl" b="0">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Difíciles	             75 – 100                       25%			        0.05  a  0.25</a:t>
                  </a:r>
                  <a:endParaRPr lang="es-ES_tradnl" b="0">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1200" b="0">
                      <a:solidFill>
                        <a:schemeClr val="tx1"/>
                      </a:solidFill>
                      <a:cs typeface="Times New Roman" pitchFamily="18" charset="0"/>
                    </a:rPr>
                    <a:t> </a:t>
                  </a: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2400" b="0">
                    <a:solidFill>
                      <a:schemeClr val="tx1"/>
                    </a:solidFill>
                  </a:endParaRPr>
                </a:p>
              </p:txBody>
            </p:sp>
            <p:sp>
              <p:nvSpPr>
                <p:cNvPr id="62476" name="Rectangle 1042"/>
                <p:cNvSpPr>
                  <a:spLocks noChangeArrowheads="1"/>
                </p:cNvSpPr>
                <p:nvPr/>
              </p:nvSpPr>
              <p:spPr bwMode="auto">
                <a:xfrm>
                  <a:off x="0" y="518"/>
                  <a:ext cx="3441" cy="863"/>
                </a:xfrm>
                <a:prstGeom prst="rect">
                  <a:avLst/>
                </a:prstGeom>
                <a:noFill/>
                <a:ln w="7">
                  <a:solidFill>
                    <a:srgbClr val="A0A0A0"/>
                  </a:solidFill>
                  <a:miter lim="800000"/>
                  <a:headEnd type="none" w="sm" len="sm"/>
                  <a:tailEnd type="none" w="med" len="lg"/>
                </a:ln>
              </p:spPr>
              <p:txBody>
                <a:bodyPr wrap="none" anchor="ctr"/>
                <a:lstStyle/>
                <a:p>
                  <a:endParaRPr lang="es-ES"/>
                </a:p>
              </p:txBody>
            </p:sp>
          </p:grpSp>
        </p:grpSp>
        <p:sp>
          <p:nvSpPr>
            <p:cNvPr id="62472" name="Rectangle 1045"/>
            <p:cNvSpPr>
              <a:spLocks noChangeArrowheads="1"/>
            </p:cNvSpPr>
            <p:nvPr/>
          </p:nvSpPr>
          <p:spPr bwMode="auto">
            <a:xfrm>
              <a:off x="-3" y="-3"/>
              <a:ext cx="3447" cy="1387"/>
            </a:xfrm>
            <a:prstGeom prst="rect">
              <a:avLst/>
            </a:prstGeom>
            <a:noFill/>
            <a:ln w="11112">
              <a:solidFill>
                <a:srgbClr val="A0A0A0"/>
              </a:solidFill>
              <a:miter lim="800000"/>
              <a:headEnd type="none" w="sm" len="sm"/>
              <a:tailEnd type="none" w="med" len="lg"/>
            </a:ln>
          </p:spPr>
          <p:txBody>
            <a:bodyPr wrap="none" anchor="ctr"/>
            <a:lstStyle/>
            <a:p>
              <a:endParaRPr lang="es-ES"/>
            </a:p>
          </p:txBody>
        </p:sp>
      </p:gr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AutoShape 1026"/>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6148" name="Rectangle 1028"/>
          <p:cNvSpPr>
            <a:spLocks noChangeArrowheads="1"/>
          </p:cNvSpPr>
          <p:nvPr/>
        </p:nvSpPr>
        <p:spPr bwMode="auto">
          <a:xfrm>
            <a:off x="2090738" y="1728788"/>
            <a:ext cx="9144000" cy="0"/>
          </a:xfrm>
          <a:prstGeom prst="rect">
            <a:avLst/>
          </a:prstGeom>
          <a:noFill/>
          <a:ln w="25400">
            <a:noFill/>
            <a:miter lim="800000"/>
            <a:headEnd type="none" w="sm" len="sm"/>
            <a:tailEnd type="none" w="med" len="lg"/>
          </a:ln>
        </p:spPr>
        <p:txBody>
          <a:bodyPr>
            <a:spAutoFit/>
          </a:bodyPr>
          <a:lstStyle/>
          <a:p>
            <a:endParaRPr lang="es-ES"/>
          </a:p>
        </p:txBody>
      </p:sp>
      <p:graphicFrame>
        <p:nvGraphicFramePr>
          <p:cNvPr id="6146" name="Object 1027"/>
          <p:cNvGraphicFramePr>
            <a:graphicFrameLocks noChangeAspect="1"/>
          </p:cNvGraphicFramePr>
          <p:nvPr/>
        </p:nvGraphicFramePr>
        <p:xfrm>
          <a:off x="762000" y="1119188"/>
          <a:ext cx="8153400" cy="5586412"/>
        </p:xfrm>
        <a:graphic>
          <a:graphicData uri="http://schemas.openxmlformats.org/presentationml/2006/ole">
            <p:oleObj spid="_x0000_s6146" r:id="rId4" imgW="3569208" imgH="2450592" progId="WPWin6.1">
              <p:embed/>
            </p:oleObj>
          </a:graphicData>
        </a:graphic>
      </p:graphicFrame>
      <p:sp>
        <p:nvSpPr>
          <p:cNvPr id="6149" name="Text Box 1029"/>
          <p:cNvSpPr txBox="1">
            <a:spLocks noChangeArrowheads="1"/>
          </p:cNvSpPr>
          <p:nvPr/>
        </p:nvSpPr>
        <p:spPr bwMode="auto">
          <a:xfrm>
            <a:off x="504825" y="212725"/>
            <a:ext cx="8181975" cy="396875"/>
          </a:xfrm>
          <a:prstGeom prst="rect">
            <a:avLst/>
          </a:prstGeom>
          <a:noFill/>
          <a:ln w="25400">
            <a:noFill/>
            <a:miter lim="800000"/>
            <a:headEnd type="none" w="sm" len="sm"/>
            <a:tailEnd type="none" w="med" len="lg"/>
          </a:ln>
        </p:spPr>
        <p:txBody>
          <a:bodyPr wrap="none">
            <a:spAutoFit/>
          </a:bodyPr>
          <a:lstStyle/>
          <a:p>
            <a:r>
              <a:rPr lang="es-ES">
                <a:cs typeface="Times New Roman" pitchFamily="18" charset="0"/>
              </a:rPr>
              <a:t>Comportamiento del ID de un ítem por niveles de habilidad de los sujetos</a:t>
            </a:r>
            <a:r>
              <a:rPr lang="es-ES"/>
              <a:t> </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ctrTitle"/>
          </p:nvPr>
        </p:nvSpPr>
        <p:spPr>
          <a:xfrm>
            <a:off x="1143000" y="857250"/>
            <a:ext cx="7772400" cy="1143000"/>
          </a:xfrm>
        </p:spPr>
        <p:txBody>
          <a:bodyPr/>
          <a:lstStyle/>
          <a:p>
            <a:pPr eaLnBrk="1" hangingPunct="1"/>
            <a:r>
              <a:rPr lang="es-ES" smtClean="0"/>
              <a:t>Índice de discriminación</a:t>
            </a:r>
          </a:p>
        </p:txBody>
      </p:sp>
      <p:sp>
        <p:nvSpPr>
          <p:cNvPr id="11267" name="Rectangle 3"/>
          <p:cNvSpPr>
            <a:spLocks noGrp="1" noChangeArrowheads="1"/>
          </p:cNvSpPr>
          <p:nvPr>
            <p:ph type="subTitle" idx="1"/>
          </p:nvPr>
        </p:nvSpPr>
        <p:spPr>
          <a:xfrm>
            <a:off x="1643063" y="3571875"/>
            <a:ext cx="6500812" cy="785813"/>
          </a:xfrm>
        </p:spPr>
        <p:txBody>
          <a:bodyPr/>
          <a:lstStyle/>
          <a:p>
            <a:pPr eaLnBrk="1" hangingPunct="1">
              <a:defRPr/>
            </a:pPr>
            <a:r>
              <a:rPr lang="es-ES" sz="3600" dirty="0" smtClean="0"/>
              <a:t>José Luis Rodríguez Ruiz </a:t>
            </a:r>
          </a:p>
          <a:p>
            <a:pPr eaLnBrk="1" hangingPunct="1">
              <a:defRPr/>
            </a:pPr>
            <a:r>
              <a:rPr lang="es-ES" sz="3600" dirty="0" smtClean="0"/>
              <a:t>José Antonio Pérez-Gil</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algn="ctr" eaLnBrk="1" hangingPunct="1"/>
            <a:r>
              <a:rPr lang="es-ES" smtClean="0"/>
              <a:t>Definición</a:t>
            </a:r>
          </a:p>
        </p:txBody>
      </p:sp>
      <p:sp>
        <p:nvSpPr>
          <p:cNvPr id="12291" name="Rectangle 3"/>
          <p:cNvSpPr>
            <a:spLocks noGrp="1" noChangeArrowheads="1"/>
          </p:cNvSpPr>
          <p:nvPr>
            <p:ph type="body" idx="1"/>
          </p:nvPr>
        </p:nvSpPr>
        <p:spPr/>
        <p:txBody>
          <a:bodyPr/>
          <a:lstStyle/>
          <a:p>
            <a:pPr eaLnBrk="1" hangingPunct="1">
              <a:lnSpc>
                <a:spcPct val="90000"/>
              </a:lnSpc>
              <a:defRPr/>
            </a:pPr>
            <a:r>
              <a:rPr lang="es-ES" sz="2400" smtClean="0"/>
              <a:t>El índice de discriminación se define como la correlación entre las puntuaciones de los sujetos en el ítem y sus puntuaciones en el test. (Muñiz, 1998, p.219)</a:t>
            </a:r>
          </a:p>
          <a:p>
            <a:pPr eaLnBrk="1" hangingPunct="1">
              <a:lnSpc>
                <a:spcPct val="90000"/>
              </a:lnSpc>
              <a:defRPr/>
            </a:pPr>
            <a:endParaRPr lang="es-ES" sz="2400" smtClean="0"/>
          </a:p>
          <a:p>
            <a:pPr eaLnBrk="1" hangingPunct="1">
              <a:lnSpc>
                <a:spcPct val="90000"/>
              </a:lnSpc>
              <a:defRPr/>
            </a:pPr>
            <a:r>
              <a:rPr lang="es-ES" sz="2400" smtClean="0"/>
              <a:t>Su utilidad está en diferenciar sujetos con puntuaciones altas y bajas en un test.</a:t>
            </a:r>
          </a:p>
          <a:p>
            <a:pPr eaLnBrk="1" hangingPunct="1">
              <a:lnSpc>
                <a:spcPct val="90000"/>
              </a:lnSpc>
              <a:defRPr/>
            </a:pPr>
            <a:endParaRPr lang="es-ES" sz="2400" smtClean="0"/>
          </a:p>
          <a:p>
            <a:pPr eaLnBrk="1" hangingPunct="1">
              <a:lnSpc>
                <a:spcPct val="90000"/>
              </a:lnSpc>
              <a:defRPr/>
            </a:pPr>
            <a:r>
              <a:rPr lang="es-ES" sz="2400" smtClean="0"/>
              <a:t>También puede estimarse sin basarse en la correlación ítem-test (Índice de discriminación clásico).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s-ES" smtClean="0"/>
              <a:t>Índice de discriminación clásico (Croker y Algina, 1986)</a:t>
            </a:r>
          </a:p>
        </p:txBody>
      </p:sp>
      <p:sp>
        <p:nvSpPr>
          <p:cNvPr id="13315" name="Rectangle 3"/>
          <p:cNvSpPr>
            <a:spLocks noGrp="1" noChangeArrowheads="1"/>
          </p:cNvSpPr>
          <p:nvPr>
            <p:ph type="body" idx="1"/>
          </p:nvPr>
        </p:nvSpPr>
        <p:spPr/>
        <p:txBody>
          <a:bodyPr/>
          <a:lstStyle/>
          <a:p>
            <a:pPr eaLnBrk="1" hangingPunct="1">
              <a:defRPr/>
            </a:pPr>
            <a:r>
              <a:rPr lang="es-ES" sz="2400" smtClean="0"/>
              <a:t>No está basado en la correlación ítem-test.</a:t>
            </a:r>
          </a:p>
          <a:p>
            <a:pPr eaLnBrk="1" hangingPunct="1">
              <a:defRPr/>
            </a:pPr>
            <a:endParaRPr lang="es-ES" sz="2400" smtClean="0"/>
          </a:p>
          <a:p>
            <a:pPr eaLnBrk="1" hangingPunct="1">
              <a:defRPr/>
            </a:pPr>
            <a:r>
              <a:rPr lang="es-ES" sz="2400" smtClean="0"/>
              <a:t>Se trata de la diferencia entre la proporción de sujetos competentes que aciertan el ítem y la proporción de sujetos incompetentes que aciertan el ítem. </a:t>
            </a:r>
          </a:p>
          <a:p>
            <a:pPr eaLnBrk="1" hangingPunct="1">
              <a:defRPr/>
            </a:pPr>
            <a:endParaRPr lang="es-ES" sz="2400" smtClean="0"/>
          </a:p>
          <a:p>
            <a:pPr eaLnBrk="1" hangingPunct="1">
              <a:defRPr/>
            </a:pPr>
            <a:r>
              <a:rPr lang="es-ES" sz="2400" smtClean="0"/>
              <a:t>Se entiende por competentes los que puntúan, en el test, por encima de la mediana, e incompetentes los que puntúan por debajo.</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1143000" y="1357313"/>
            <a:ext cx="7772400" cy="4114800"/>
          </a:xfrm>
        </p:spPr>
        <p:txBody>
          <a:bodyPr/>
          <a:lstStyle/>
          <a:p>
            <a:pPr eaLnBrk="1" hangingPunct="1">
              <a:lnSpc>
                <a:spcPct val="90000"/>
              </a:lnSpc>
              <a:defRPr/>
            </a:pPr>
            <a:r>
              <a:rPr lang="es-ES" sz="2400" dirty="0" smtClean="0"/>
              <a:t>Adopta valores comprendidos entre 1 y –1.</a:t>
            </a:r>
          </a:p>
          <a:p>
            <a:pPr eaLnBrk="1" hangingPunct="1">
              <a:lnSpc>
                <a:spcPct val="90000"/>
              </a:lnSpc>
              <a:defRPr/>
            </a:pPr>
            <a:endParaRPr lang="es-ES" sz="2400" dirty="0" smtClean="0"/>
          </a:p>
          <a:p>
            <a:pPr eaLnBrk="1" hangingPunct="1">
              <a:lnSpc>
                <a:spcPct val="90000"/>
              </a:lnSpc>
              <a:defRPr/>
            </a:pPr>
            <a:r>
              <a:rPr lang="es-ES" sz="2400" dirty="0" smtClean="0"/>
              <a:t>La capacidad discriminativa del ítem aumenta a medida que </a:t>
            </a:r>
            <a:r>
              <a:rPr lang="es-ES" sz="2400" i="1" dirty="0" smtClean="0"/>
              <a:t>d </a:t>
            </a:r>
            <a:r>
              <a:rPr lang="es-ES" sz="2400" dirty="0" smtClean="0"/>
              <a:t>(índice de discriminación) se aleja de 0.</a:t>
            </a:r>
          </a:p>
          <a:p>
            <a:pPr eaLnBrk="1" hangingPunct="1">
              <a:lnSpc>
                <a:spcPct val="90000"/>
              </a:lnSpc>
              <a:defRPr/>
            </a:pPr>
            <a:endParaRPr lang="es-ES" sz="2400" dirty="0" smtClean="0"/>
          </a:p>
          <a:p>
            <a:pPr eaLnBrk="1" hangingPunct="1">
              <a:lnSpc>
                <a:spcPct val="90000"/>
              </a:lnSpc>
              <a:defRPr/>
            </a:pPr>
            <a:r>
              <a:rPr lang="es-ES" sz="2400" dirty="0" smtClean="0"/>
              <a:t>1 y –1 = discriminación perfecta, pero hay que tener en cuenta la interpretación de los resultados.</a:t>
            </a:r>
          </a:p>
          <a:p>
            <a:pPr eaLnBrk="1" hangingPunct="1">
              <a:lnSpc>
                <a:spcPct val="90000"/>
              </a:lnSpc>
              <a:defRPr/>
            </a:pPr>
            <a:endParaRPr lang="es-ES" sz="2400" dirty="0" smtClean="0"/>
          </a:p>
          <a:p>
            <a:pPr eaLnBrk="1" hangingPunct="1">
              <a:lnSpc>
                <a:spcPct val="90000"/>
              </a:lnSpc>
              <a:defRPr/>
            </a:pPr>
            <a:r>
              <a:rPr lang="es-ES" sz="2400" dirty="0" smtClean="0"/>
              <a:t>Las puntuaciones negativas indican que los acertantes en el ítem obtienen peores puntuaciones en el resto de la prueba.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type="body" idx="1"/>
          </p:nvPr>
        </p:nvSpPr>
        <p:spPr/>
        <p:txBody>
          <a:bodyPr/>
          <a:lstStyle/>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endParaRPr lang="es-ES" sz="1400" dirty="0" smtClean="0">
              <a:cs typeface="Times New Roman" pitchFamily="18" charset="0"/>
            </a:endParaRPr>
          </a:p>
          <a:p>
            <a:pPr eaLnBrk="1" hangingPunct="1">
              <a:buFont typeface="Wingdings" pitchFamily="2" charset="2"/>
              <a:buNone/>
              <a:defRPr/>
            </a:pPr>
            <a:r>
              <a:rPr lang="es-ES" sz="2000" dirty="0" err="1" smtClean="0">
                <a:cs typeface="Times New Roman" pitchFamily="18" charset="0"/>
              </a:rPr>
              <a:t>P</a:t>
            </a:r>
            <a:r>
              <a:rPr lang="es-ES" sz="2000" baseline="-30000" dirty="0" err="1" smtClean="0">
                <a:cs typeface="Times New Roman" pitchFamily="18" charset="0"/>
              </a:rPr>
              <a:t>c</a:t>
            </a:r>
            <a:r>
              <a:rPr lang="es-ES" sz="2000" dirty="0" smtClean="0">
                <a:cs typeface="Times New Roman" pitchFamily="18" charset="0"/>
              </a:rPr>
              <a:t>= Proporción de sujetos competentes en el test que aciertan el ítem.</a:t>
            </a:r>
          </a:p>
          <a:p>
            <a:pPr eaLnBrk="1" hangingPunct="1">
              <a:buFont typeface="Wingdings" pitchFamily="2" charset="2"/>
              <a:buNone/>
              <a:defRPr/>
            </a:pPr>
            <a:r>
              <a:rPr lang="es-ES" sz="2000" dirty="0" smtClean="0">
                <a:cs typeface="Times New Roman" pitchFamily="18" charset="0"/>
              </a:rPr>
              <a:t>P</a:t>
            </a:r>
            <a:r>
              <a:rPr lang="es-ES" sz="2000" baseline="-30000" dirty="0" smtClean="0">
                <a:cs typeface="Times New Roman" pitchFamily="18" charset="0"/>
              </a:rPr>
              <a:t>i</a:t>
            </a:r>
            <a:r>
              <a:rPr lang="es-ES" sz="2000" dirty="0" smtClean="0">
                <a:cs typeface="Times New Roman" pitchFamily="18" charset="0"/>
              </a:rPr>
              <a:t>= Proporción de sujetos incompetentes en el test que aciertan el ítem.</a:t>
            </a:r>
            <a:r>
              <a:rPr lang="es-ES" sz="2000" dirty="0" smtClean="0"/>
              <a:t> </a:t>
            </a:r>
          </a:p>
        </p:txBody>
      </p:sp>
      <p:graphicFrame>
        <p:nvGraphicFramePr>
          <p:cNvPr id="7170" name="Object 4"/>
          <p:cNvGraphicFramePr>
            <a:graphicFrameLocks noChangeAspect="1"/>
          </p:cNvGraphicFramePr>
          <p:nvPr/>
        </p:nvGraphicFramePr>
        <p:xfrm>
          <a:off x="1928813" y="1500188"/>
          <a:ext cx="5588000" cy="1933575"/>
        </p:xfrm>
        <a:graphic>
          <a:graphicData uri="http://schemas.openxmlformats.org/presentationml/2006/ole">
            <p:oleObj spid="_x0000_s7170" name="Ecuación" r:id="rId4" imgW="660240" imgH="228600" progId="Equation.3">
              <p:embed/>
            </p:oleObj>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p:txBody>
          <a:bodyPr/>
          <a:lstStyle/>
          <a:p>
            <a:pPr eaLnBrk="1" hangingPunct="1">
              <a:defRPr/>
            </a:pPr>
            <a:r>
              <a:rPr lang="es-ES" smtClean="0"/>
              <a:t>Ventajas e inconvenientes:</a:t>
            </a:r>
          </a:p>
          <a:p>
            <a:pPr lvl="1" eaLnBrk="1" hangingPunct="1">
              <a:defRPr/>
            </a:pPr>
            <a:r>
              <a:rPr lang="es-ES" smtClean="0"/>
              <a:t>Con ítems de dificultad intermedia el ID es fácil de calcular e interpretar.</a:t>
            </a:r>
          </a:p>
          <a:p>
            <a:pPr lvl="1" eaLnBrk="1" hangingPunct="1">
              <a:defRPr/>
            </a:pPr>
            <a:endParaRPr lang="es-ES" smtClean="0"/>
          </a:p>
          <a:p>
            <a:pPr lvl="1" eaLnBrk="1" hangingPunct="1">
              <a:defRPr/>
            </a:pPr>
            <a:r>
              <a:rPr lang="es-ES" smtClean="0"/>
              <a:t>Se ve muy afectado con ítems con índices de dificultad extremos.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algn="ctr" eaLnBrk="1" hangingPunct="1"/>
            <a:r>
              <a:rPr lang="es-ES" smtClean="0"/>
              <a:t>Tipos de correlaciones</a:t>
            </a:r>
          </a:p>
        </p:txBody>
      </p:sp>
      <p:sp>
        <p:nvSpPr>
          <p:cNvPr id="16387" name="Rectangle 3"/>
          <p:cNvSpPr>
            <a:spLocks noGrp="1" noChangeArrowheads="1"/>
          </p:cNvSpPr>
          <p:nvPr>
            <p:ph type="body" idx="1"/>
          </p:nvPr>
        </p:nvSpPr>
        <p:spPr/>
        <p:txBody>
          <a:bodyPr/>
          <a:lstStyle/>
          <a:p>
            <a:pPr eaLnBrk="1" hangingPunct="1">
              <a:defRPr/>
            </a:pPr>
            <a:r>
              <a:rPr lang="es-ES" smtClean="0"/>
              <a:t>El tipo de correlación varía según las características del ítem y del test.</a:t>
            </a:r>
          </a:p>
          <a:p>
            <a:pPr eaLnBrk="1" hangingPunct="1">
              <a:defRPr/>
            </a:pPr>
            <a:endParaRPr lang="es-ES" smtClean="0"/>
          </a:p>
          <a:p>
            <a:pPr eaLnBrk="1" hangingPunct="1">
              <a:defRPr/>
            </a:pPr>
            <a:r>
              <a:rPr lang="es-ES" smtClean="0"/>
              <a:t>Por lo general, se obtienen por la aplicación de los principios de la correlación de Pearson.</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8198" name="Text Box 3"/>
          <p:cNvSpPr txBox="1">
            <a:spLocks noChangeArrowheads="1"/>
          </p:cNvSpPr>
          <p:nvPr/>
        </p:nvSpPr>
        <p:spPr bwMode="auto">
          <a:xfrm>
            <a:off x="1017588" y="228600"/>
            <a:ext cx="8126412" cy="1616075"/>
          </a:xfrm>
          <a:prstGeom prst="rect">
            <a:avLst/>
          </a:prstGeom>
          <a:noFill/>
          <a:ln w="25400">
            <a:noFill/>
            <a:miter lim="800000"/>
            <a:headEnd type="none" w="sm" len="sm"/>
            <a:tailEnd type="none" w="med" len="lg"/>
          </a:ln>
        </p:spPr>
        <p:txBody>
          <a:bodyPr>
            <a:spAutoFit/>
          </a:bodyPr>
          <a:lstStyle/>
          <a:p>
            <a:pPr algn="l"/>
            <a:r>
              <a:rPr lang="es-ES" sz="2800"/>
              <a:t>Índice de discriminación basado en el coeficiente de correlación de Pearson</a:t>
            </a:r>
            <a:r>
              <a:rPr lang="es-ES" sz="2400" b="0"/>
              <a:t>.</a:t>
            </a:r>
          </a:p>
          <a:p>
            <a:pPr algn="l"/>
            <a:endParaRPr lang="es-ES" sz="2400" b="0"/>
          </a:p>
          <a:p>
            <a:pPr algn="l"/>
            <a:r>
              <a:rPr lang="es-ES"/>
              <a:t>Coeficiente de Correlación producto-momento de Pearson (r</a:t>
            </a:r>
            <a:r>
              <a:rPr lang="es-ES" baseline="-25000"/>
              <a:t>xy</a:t>
            </a:r>
            <a:r>
              <a:rPr lang="es-ES"/>
              <a:t>)</a:t>
            </a:r>
            <a:endParaRPr lang="es-ES" sz="2400"/>
          </a:p>
        </p:txBody>
      </p:sp>
      <p:sp>
        <p:nvSpPr>
          <p:cNvPr id="8199" name="Rectangle 4"/>
          <p:cNvSpPr>
            <a:spLocks noChangeArrowheads="1"/>
          </p:cNvSpPr>
          <p:nvPr/>
        </p:nvSpPr>
        <p:spPr bwMode="auto">
          <a:xfrm>
            <a:off x="4319588" y="3248025"/>
            <a:ext cx="9144000" cy="0"/>
          </a:xfrm>
          <a:prstGeom prst="rect">
            <a:avLst/>
          </a:prstGeom>
          <a:noFill/>
          <a:ln w="25400">
            <a:noFill/>
            <a:miter lim="800000"/>
            <a:headEnd type="none" w="sm" len="sm"/>
            <a:tailEnd type="none" w="med" len="lg"/>
          </a:ln>
        </p:spPr>
        <p:txBody>
          <a:bodyPr>
            <a:spAutoFit/>
          </a:bodyPr>
          <a:lstStyle/>
          <a:p>
            <a:endParaRPr lang="es-ES"/>
          </a:p>
        </p:txBody>
      </p:sp>
      <p:sp>
        <p:nvSpPr>
          <p:cNvPr id="8200" name="Rectangle 5"/>
          <p:cNvSpPr>
            <a:spLocks noChangeArrowheads="1"/>
          </p:cNvSpPr>
          <p:nvPr/>
        </p:nvSpPr>
        <p:spPr bwMode="auto">
          <a:xfrm>
            <a:off x="4214813" y="3352800"/>
            <a:ext cx="9144000" cy="0"/>
          </a:xfrm>
          <a:prstGeom prst="rect">
            <a:avLst/>
          </a:prstGeom>
          <a:noFill/>
          <a:ln w="9525">
            <a:noFill/>
            <a:miter lim="800000"/>
            <a:headEnd/>
            <a:tailEnd/>
          </a:ln>
        </p:spPr>
        <p:txBody>
          <a:bodyPr>
            <a:spAutoFit/>
          </a:bodyPr>
          <a:lstStyle/>
          <a:p>
            <a:endParaRPr lang="es-ES"/>
          </a:p>
        </p:txBody>
      </p:sp>
      <p:sp>
        <p:nvSpPr>
          <p:cNvPr id="8201" name="Rectangle 9"/>
          <p:cNvSpPr>
            <a:spLocks noChangeArrowheads="1"/>
          </p:cNvSpPr>
          <p:nvPr/>
        </p:nvSpPr>
        <p:spPr bwMode="auto">
          <a:xfrm>
            <a:off x="3976688" y="3105150"/>
            <a:ext cx="9144000" cy="0"/>
          </a:xfrm>
          <a:prstGeom prst="rect">
            <a:avLst/>
          </a:prstGeom>
          <a:noFill/>
          <a:ln w="9525">
            <a:noFill/>
            <a:miter lim="800000"/>
            <a:headEnd/>
            <a:tailEnd/>
          </a:ln>
        </p:spPr>
        <p:txBody>
          <a:bodyPr>
            <a:spAutoFit/>
          </a:bodyPr>
          <a:lstStyle/>
          <a:p>
            <a:endParaRPr lang="es-ES"/>
          </a:p>
        </p:txBody>
      </p:sp>
      <p:graphicFrame>
        <p:nvGraphicFramePr>
          <p:cNvPr id="8194" name="Object 8"/>
          <p:cNvGraphicFramePr>
            <a:graphicFrameLocks noChangeAspect="1"/>
          </p:cNvGraphicFramePr>
          <p:nvPr/>
        </p:nvGraphicFramePr>
        <p:xfrm>
          <a:off x="2797175" y="2214563"/>
          <a:ext cx="3548063" cy="1895475"/>
        </p:xfrm>
        <a:graphic>
          <a:graphicData uri="http://schemas.openxmlformats.org/presentationml/2006/ole">
            <p:oleObj spid="_x0000_s8194" name="Ecuación" r:id="rId4" imgW="1231560" imgH="660240" progId="Equation.3">
              <p:embed/>
            </p:oleObj>
          </a:graphicData>
        </a:graphic>
      </p:graphicFrame>
      <p:graphicFrame>
        <p:nvGraphicFramePr>
          <p:cNvPr id="8195" name="Object 10"/>
          <p:cNvGraphicFramePr>
            <a:graphicFrameLocks noChangeAspect="1"/>
          </p:cNvGraphicFramePr>
          <p:nvPr/>
        </p:nvGraphicFramePr>
        <p:xfrm>
          <a:off x="2763838" y="4071938"/>
          <a:ext cx="3594100" cy="1457325"/>
        </p:xfrm>
        <a:graphic>
          <a:graphicData uri="http://schemas.openxmlformats.org/presentationml/2006/ole">
            <p:oleObj spid="_x0000_s8195" name="Ecuación" r:id="rId5" imgW="1091880" imgH="444240" progId="Equation.3">
              <p:embed/>
            </p:oleObj>
          </a:graphicData>
        </a:graphic>
      </p:graphicFrame>
      <p:graphicFrame>
        <p:nvGraphicFramePr>
          <p:cNvPr id="8196" name="Object 11"/>
          <p:cNvGraphicFramePr>
            <a:graphicFrameLocks noChangeAspect="1"/>
          </p:cNvGraphicFramePr>
          <p:nvPr/>
        </p:nvGraphicFramePr>
        <p:xfrm>
          <a:off x="2071688" y="5572125"/>
          <a:ext cx="5087937" cy="1304925"/>
        </p:xfrm>
        <a:graphic>
          <a:graphicData uri="http://schemas.openxmlformats.org/presentationml/2006/ole">
            <p:oleObj spid="_x0000_s8196" name="Ecuación" r:id="rId6" imgW="1726920" imgH="444240" progId="Equation.3">
              <p:embed/>
            </p:oleObj>
          </a:graphicData>
        </a:graphic>
      </p:graphicFrame>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nvPr>
        </p:nvSpPr>
        <p:spPr>
          <a:xfrm>
            <a:off x="1143000" y="1357313"/>
            <a:ext cx="7772400" cy="4114800"/>
          </a:xfrm>
        </p:spPr>
        <p:txBody>
          <a:bodyPr/>
          <a:lstStyle/>
          <a:p>
            <a:pPr eaLnBrk="1" hangingPunct="1">
              <a:defRPr/>
            </a:pPr>
            <a:r>
              <a:rPr lang="es-ES" dirty="0" smtClean="0"/>
              <a:t>Cuatro tipos:</a:t>
            </a:r>
          </a:p>
          <a:p>
            <a:pPr lvl="1" eaLnBrk="1" hangingPunct="1">
              <a:defRPr/>
            </a:pPr>
            <a:endParaRPr lang="es-ES" dirty="0" smtClean="0"/>
          </a:p>
          <a:p>
            <a:pPr lvl="1" eaLnBrk="1" hangingPunct="1">
              <a:defRPr/>
            </a:pPr>
            <a:r>
              <a:rPr lang="es-ES" dirty="0" smtClean="0"/>
              <a:t>Correlación </a:t>
            </a:r>
            <a:r>
              <a:rPr lang="es-ES" dirty="0" err="1" smtClean="0"/>
              <a:t>biserial</a:t>
            </a:r>
            <a:r>
              <a:rPr lang="es-ES" dirty="0" smtClean="0"/>
              <a:t>- puntual.</a:t>
            </a:r>
          </a:p>
          <a:p>
            <a:pPr lvl="1" eaLnBrk="1" hangingPunct="1">
              <a:defRPr/>
            </a:pPr>
            <a:r>
              <a:rPr lang="es-ES" dirty="0" smtClean="0"/>
              <a:t>Correlación </a:t>
            </a:r>
            <a:r>
              <a:rPr lang="es-ES" dirty="0" err="1" smtClean="0"/>
              <a:t>biserial</a:t>
            </a:r>
            <a:r>
              <a:rPr lang="es-ES" dirty="0" smtClean="0"/>
              <a:t>.</a:t>
            </a:r>
          </a:p>
          <a:p>
            <a:pPr lvl="1" eaLnBrk="1" hangingPunct="1">
              <a:defRPr/>
            </a:pPr>
            <a:r>
              <a:rPr lang="es-ES" dirty="0" smtClean="0"/>
              <a:t>Correlación phi.</a:t>
            </a:r>
          </a:p>
          <a:p>
            <a:pPr lvl="1" eaLnBrk="1" hangingPunct="1">
              <a:defRPr/>
            </a:pPr>
            <a:r>
              <a:rPr lang="es-ES" dirty="0" smtClean="0"/>
              <a:t>Correlación </a:t>
            </a:r>
            <a:r>
              <a:rPr lang="es-ES" dirty="0" err="1" smtClean="0"/>
              <a:t>tetracórica</a:t>
            </a:r>
            <a:r>
              <a:rPr lang="es-ES" dirty="0" smtClean="0"/>
              <a:t>.</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914400" y="1295400"/>
            <a:ext cx="8001000" cy="1143000"/>
          </a:xfrm>
        </p:spPr>
        <p:txBody>
          <a:bodyPr/>
          <a:lstStyle/>
          <a:p>
            <a:pPr algn="ctr" eaLnBrk="1" hangingPunct="1"/>
            <a:r>
              <a:rPr lang="es-ES" smtClean="0"/>
              <a:t>Correlación biserial-puntual (</a:t>
            </a:r>
            <a:r>
              <a:rPr lang="es-ES" smtClean="0">
                <a:cs typeface="Times New Roman" pitchFamily="18" charset="0"/>
              </a:rPr>
              <a:t>ρ</a:t>
            </a:r>
            <a:r>
              <a:rPr lang="es-ES" baseline="-30000" smtClean="0">
                <a:cs typeface="Times New Roman" pitchFamily="18" charset="0"/>
              </a:rPr>
              <a:t>bp</a:t>
            </a:r>
            <a:r>
              <a:rPr lang="es-ES" smtClean="0"/>
              <a:t> )</a:t>
            </a:r>
            <a:br>
              <a:rPr lang="es-ES" smtClean="0"/>
            </a:br>
            <a:endParaRPr lang="es-ES" smtClean="0"/>
          </a:p>
        </p:txBody>
      </p:sp>
      <p:sp>
        <p:nvSpPr>
          <p:cNvPr id="18435" name="Rectangle 3"/>
          <p:cNvSpPr>
            <a:spLocks noGrp="1" noChangeArrowheads="1"/>
          </p:cNvSpPr>
          <p:nvPr>
            <p:ph type="body" idx="1"/>
          </p:nvPr>
        </p:nvSpPr>
        <p:spPr/>
        <p:txBody>
          <a:bodyPr/>
          <a:lstStyle/>
          <a:p>
            <a:pPr eaLnBrk="1" hangingPunct="1">
              <a:defRPr/>
            </a:pPr>
            <a:r>
              <a:rPr lang="es-ES" sz="2400" smtClean="0"/>
              <a:t>Para estimar el índice de discriminación cuando los ítems son dicotómicos y el test una medida cuantitativa discreta.</a:t>
            </a:r>
          </a:p>
          <a:p>
            <a:pPr eaLnBrk="1" hangingPunct="1">
              <a:defRPr/>
            </a:pPr>
            <a:endParaRPr lang="es-ES" sz="2400" smtClean="0"/>
          </a:p>
          <a:p>
            <a:pPr eaLnBrk="1" hangingPunct="1">
              <a:defRPr/>
            </a:pPr>
            <a:r>
              <a:rPr lang="es-ES" sz="2400" smtClean="0"/>
              <a:t>Es necesario descontar el ítem cuyo índice de discriminación se pretende hallar.</a:t>
            </a:r>
          </a:p>
          <a:p>
            <a:pPr eaLnBrk="1" hangingPunct="1">
              <a:defRPr/>
            </a:pPr>
            <a:endParaRPr lang="es-ES" sz="2400" smtClean="0"/>
          </a:p>
          <a:p>
            <a:pPr eaLnBrk="1" hangingPunct="1">
              <a:defRPr/>
            </a:pPr>
            <a:r>
              <a:rPr lang="es-ES" sz="2400" smtClean="0"/>
              <a:t>Indica el grado de relación entre puntuar alto en el examen y acertar el ítem.</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p:txBody>
          <a:bodyPr/>
          <a:lstStyle/>
          <a:p>
            <a:pPr eaLnBrk="1" hangingPunct="1">
              <a:lnSpc>
                <a:spcPct val="90000"/>
              </a:lnSpc>
              <a:buFont typeface="Wingdings" pitchFamily="2" charset="2"/>
              <a:buNone/>
              <a:defRPr/>
            </a:pPr>
            <a:endParaRPr lang="es-ES" sz="2400" smtClean="0">
              <a:cs typeface="Times New Roman" pitchFamily="18" charset="0"/>
            </a:endParaRPr>
          </a:p>
          <a:p>
            <a:pPr eaLnBrk="1" hangingPunct="1">
              <a:lnSpc>
                <a:spcPct val="90000"/>
              </a:lnSpc>
              <a:buFont typeface="Wingdings" pitchFamily="2" charset="2"/>
              <a:buNone/>
              <a:defRPr/>
            </a:pPr>
            <a:endParaRPr lang="es-ES" sz="2400" smtClean="0">
              <a:cs typeface="Times New Roman" pitchFamily="18" charset="0"/>
            </a:endParaRPr>
          </a:p>
          <a:p>
            <a:pPr eaLnBrk="1" hangingPunct="1">
              <a:lnSpc>
                <a:spcPct val="90000"/>
              </a:lnSpc>
              <a:buFont typeface="Wingdings" pitchFamily="2" charset="2"/>
              <a:buNone/>
              <a:defRPr/>
            </a:pPr>
            <a:endParaRPr lang="es-ES" sz="2400" smtClean="0">
              <a:cs typeface="Times New Roman" pitchFamily="18" charset="0"/>
            </a:endParaRPr>
          </a:p>
          <a:p>
            <a:pPr eaLnBrk="1" hangingPunct="1">
              <a:lnSpc>
                <a:spcPct val="90000"/>
              </a:lnSpc>
              <a:buFont typeface="Wingdings" pitchFamily="2" charset="2"/>
              <a:buNone/>
              <a:defRPr/>
            </a:pPr>
            <a:endParaRPr lang="es-ES" sz="2400" smtClean="0">
              <a:cs typeface="Times New Roman" pitchFamily="18" charset="0"/>
            </a:endParaRPr>
          </a:p>
          <a:p>
            <a:pPr eaLnBrk="1" hangingPunct="1">
              <a:lnSpc>
                <a:spcPct val="90000"/>
              </a:lnSpc>
              <a:buFont typeface="Wingdings" pitchFamily="2" charset="2"/>
              <a:buNone/>
              <a:defRPr/>
            </a:pPr>
            <a:endParaRPr lang="es-ES" sz="2400" smtClean="0">
              <a:cs typeface="Times New Roman" pitchFamily="18" charset="0"/>
            </a:endParaRPr>
          </a:p>
          <a:p>
            <a:pPr eaLnBrk="1" hangingPunct="1">
              <a:lnSpc>
                <a:spcPct val="90000"/>
              </a:lnSpc>
              <a:buFont typeface="Wingdings" pitchFamily="2" charset="2"/>
              <a:buNone/>
              <a:defRPr/>
            </a:pPr>
            <a:endParaRPr lang="es-ES" sz="2400" smtClean="0">
              <a:cs typeface="Times New Roman" pitchFamily="18" charset="0"/>
            </a:endParaRPr>
          </a:p>
          <a:p>
            <a:pPr eaLnBrk="1" hangingPunct="1">
              <a:lnSpc>
                <a:spcPct val="90000"/>
              </a:lnSpc>
              <a:buFont typeface="Wingdings" pitchFamily="2" charset="2"/>
              <a:buNone/>
              <a:defRPr/>
            </a:pPr>
            <a:endParaRPr lang="es-ES" sz="2400" smtClean="0">
              <a:cs typeface="Times New Roman" pitchFamily="18" charset="0"/>
            </a:endParaRPr>
          </a:p>
          <a:p>
            <a:pPr eaLnBrk="1" hangingPunct="1">
              <a:lnSpc>
                <a:spcPct val="90000"/>
              </a:lnSpc>
              <a:buFont typeface="Wingdings" pitchFamily="2" charset="2"/>
              <a:buNone/>
              <a:defRPr/>
            </a:pPr>
            <a:r>
              <a:rPr lang="es-ES" sz="1200" smtClean="0">
                <a:cs typeface="Times New Roman" pitchFamily="18" charset="0"/>
              </a:rPr>
              <a:t>μ</a:t>
            </a:r>
            <a:r>
              <a:rPr lang="es-ES" sz="1200" baseline="-30000" smtClean="0">
                <a:cs typeface="Times New Roman" pitchFamily="18" charset="0"/>
              </a:rPr>
              <a:t>p</a:t>
            </a:r>
            <a:r>
              <a:rPr lang="es-ES" sz="1200" smtClean="0">
                <a:cs typeface="Times New Roman" pitchFamily="18" charset="0"/>
              </a:rPr>
              <a:t>= Medida en el test de los sujetos que aciertan el ítem.</a:t>
            </a:r>
          </a:p>
          <a:p>
            <a:pPr eaLnBrk="1" hangingPunct="1">
              <a:lnSpc>
                <a:spcPct val="90000"/>
              </a:lnSpc>
              <a:buFont typeface="Wingdings" pitchFamily="2" charset="2"/>
              <a:buNone/>
              <a:defRPr/>
            </a:pPr>
            <a:r>
              <a:rPr lang="es-ES" sz="1200" smtClean="0">
                <a:cs typeface="Times New Roman" pitchFamily="18" charset="0"/>
              </a:rPr>
              <a:t>μ</a:t>
            </a:r>
            <a:r>
              <a:rPr lang="es-ES" sz="1200" baseline="-30000" smtClean="0">
                <a:cs typeface="Times New Roman" pitchFamily="18" charset="0"/>
              </a:rPr>
              <a:t>x</a:t>
            </a:r>
            <a:r>
              <a:rPr lang="es-ES" sz="1200" smtClean="0">
                <a:cs typeface="Times New Roman" pitchFamily="18" charset="0"/>
              </a:rPr>
              <a:t>= Media del test.</a:t>
            </a:r>
          </a:p>
          <a:p>
            <a:pPr eaLnBrk="1" hangingPunct="1">
              <a:lnSpc>
                <a:spcPct val="90000"/>
              </a:lnSpc>
              <a:buFont typeface="Wingdings" pitchFamily="2" charset="2"/>
              <a:buNone/>
              <a:defRPr/>
            </a:pPr>
            <a:r>
              <a:rPr lang="es-ES" sz="1200" smtClean="0">
                <a:cs typeface="Times New Roman" pitchFamily="18" charset="0"/>
              </a:rPr>
              <a:t>σ</a:t>
            </a:r>
            <a:r>
              <a:rPr lang="es-ES" sz="1200" baseline="-30000" smtClean="0">
                <a:cs typeface="Times New Roman" pitchFamily="18" charset="0"/>
              </a:rPr>
              <a:t>x</a:t>
            </a:r>
            <a:r>
              <a:rPr lang="es-ES" sz="1200" smtClean="0">
                <a:cs typeface="Times New Roman" pitchFamily="18" charset="0"/>
              </a:rPr>
              <a:t>= Desviación típica del test.</a:t>
            </a:r>
          </a:p>
          <a:p>
            <a:pPr eaLnBrk="1" hangingPunct="1">
              <a:lnSpc>
                <a:spcPct val="90000"/>
              </a:lnSpc>
              <a:buFont typeface="Wingdings" pitchFamily="2" charset="2"/>
              <a:buNone/>
              <a:defRPr/>
            </a:pPr>
            <a:r>
              <a:rPr lang="es-ES" sz="1200" smtClean="0">
                <a:cs typeface="Times New Roman" pitchFamily="18" charset="0"/>
              </a:rPr>
              <a:t>p= Proporción de sujetos que aciertan el ítem.</a:t>
            </a:r>
          </a:p>
          <a:p>
            <a:pPr eaLnBrk="1" hangingPunct="1">
              <a:lnSpc>
                <a:spcPct val="90000"/>
              </a:lnSpc>
              <a:buFont typeface="Wingdings" pitchFamily="2" charset="2"/>
              <a:buNone/>
              <a:defRPr/>
            </a:pPr>
            <a:r>
              <a:rPr lang="es-ES" sz="1200" smtClean="0">
                <a:cs typeface="Times New Roman" pitchFamily="18" charset="0"/>
              </a:rPr>
              <a:t>q= (1-p) </a:t>
            </a:r>
          </a:p>
          <a:p>
            <a:pPr eaLnBrk="1" hangingPunct="1">
              <a:lnSpc>
                <a:spcPct val="90000"/>
              </a:lnSpc>
              <a:buFont typeface="Wingdings" pitchFamily="2" charset="2"/>
              <a:buNone/>
              <a:defRPr/>
            </a:pPr>
            <a:endParaRPr lang="es-ES" sz="1200" smtClean="0">
              <a:cs typeface="Times New Roman" pitchFamily="18" charset="0"/>
            </a:endParaRPr>
          </a:p>
          <a:p>
            <a:pPr eaLnBrk="1" hangingPunct="1">
              <a:lnSpc>
                <a:spcPct val="90000"/>
              </a:lnSpc>
              <a:defRPr/>
            </a:pPr>
            <a:endParaRPr lang="es-ES" sz="2400" smtClean="0">
              <a:cs typeface="Times New Roman" pitchFamily="18" charset="0"/>
            </a:endParaRPr>
          </a:p>
          <a:p>
            <a:pPr eaLnBrk="1" hangingPunct="1">
              <a:lnSpc>
                <a:spcPct val="90000"/>
              </a:lnSpc>
              <a:buFont typeface="Wingdings" pitchFamily="2" charset="2"/>
              <a:buNone/>
              <a:defRPr/>
            </a:pPr>
            <a:r>
              <a:rPr lang="es-ES" sz="2400" smtClean="0">
                <a:cs typeface="Times New Roman" pitchFamily="18" charset="0"/>
              </a:rPr>
              <a:t> </a:t>
            </a:r>
          </a:p>
        </p:txBody>
      </p:sp>
      <p:graphicFrame>
        <p:nvGraphicFramePr>
          <p:cNvPr id="9218" name="Object 5"/>
          <p:cNvGraphicFramePr>
            <a:graphicFrameLocks noChangeAspect="1"/>
          </p:cNvGraphicFramePr>
          <p:nvPr/>
        </p:nvGraphicFramePr>
        <p:xfrm>
          <a:off x="1600200" y="2125663"/>
          <a:ext cx="6411913" cy="2606675"/>
        </p:xfrm>
        <a:graphic>
          <a:graphicData uri="http://schemas.openxmlformats.org/presentationml/2006/ole">
            <p:oleObj spid="_x0000_s9218" name="Ecuación" r:id="rId4" imgW="1155600" imgH="469800" progId="Equation.3">
              <p:embed/>
            </p:oleObj>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idx="1"/>
          </p:nvPr>
        </p:nvSpPr>
        <p:spPr>
          <a:xfrm>
            <a:off x="838200" y="2438400"/>
            <a:ext cx="8001000" cy="3733800"/>
          </a:xfrm>
        </p:spPr>
        <p:txBody>
          <a:bodyPr/>
          <a:lstStyle/>
          <a:p>
            <a:pPr eaLnBrk="1" hangingPunct="1">
              <a:defRPr/>
            </a:pPr>
            <a:r>
              <a:rPr lang="es-ES" smtClean="0"/>
              <a:t>Si se posee la correlación ítem-test sin descontar los efectos del ítem, puede corregirse mediante la siguiente fórmula para obtener la correlación sin el valor del ítem:</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p:txBody>
          <a:bodyPr/>
          <a:lstStyle/>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endParaRPr lang="es-ES" sz="1400" smtClean="0">
              <a:cs typeface="Times New Roman" pitchFamily="18" charset="0"/>
            </a:endParaRPr>
          </a:p>
          <a:p>
            <a:pPr eaLnBrk="1" hangingPunct="1">
              <a:buFont typeface="Wingdings" pitchFamily="2" charset="2"/>
              <a:buNone/>
              <a:defRPr/>
            </a:pPr>
            <a:r>
              <a:rPr lang="es-ES" sz="1400" smtClean="0">
                <a:cs typeface="Times New Roman" pitchFamily="18" charset="0"/>
              </a:rPr>
              <a:t>ρ</a:t>
            </a:r>
            <a:r>
              <a:rPr lang="es-ES" sz="1400" baseline="-30000" smtClean="0">
                <a:cs typeface="Times New Roman" pitchFamily="18" charset="0"/>
              </a:rPr>
              <a:t>j(x-j)</a:t>
            </a:r>
            <a:r>
              <a:rPr lang="es-ES" sz="1400" smtClean="0">
                <a:cs typeface="Times New Roman" pitchFamily="18" charset="0"/>
              </a:rPr>
              <a:t>=correlación entre el ítem j y el test tras descontar el ítem (x-j).</a:t>
            </a:r>
            <a:r>
              <a:rPr lang="es-ES" sz="1400" baseline="-30000" smtClean="0">
                <a:cs typeface="Times New Roman" pitchFamily="18" charset="0"/>
              </a:rPr>
              <a:t> </a:t>
            </a:r>
            <a:endParaRPr lang="es-ES" sz="1400" smtClean="0">
              <a:cs typeface="Times New Roman" pitchFamily="18" charset="0"/>
            </a:endParaRPr>
          </a:p>
          <a:p>
            <a:pPr eaLnBrk="1" hangingPunct="1">
              <a:buFont typeface="Wingdings" pitchFamily="2" charset="2"/>
              <a:buNone/>
              <a:defRPr/>
            </a:pPr>
            <a:r>
              <a:rPr lang="es-ES" sz="1400" smtClean="0">
                <a:cs typeface="Times New Roman" pitchFamily="18" charset="0"/>
              </a:rPr>
              <a:t>ρ</a:t>
            </a:r>
            <a:r>
              <a:rPr lang="es-ES" sz="1400" baseline="-30000" smtClean="0">
                <a:cs typeface="Times New Roman" pitchFamily="18" charset="0"/>
              </a:rPr>
              <a:t>jx</a:t>
            </a:r>
            <a:r>
              <a:rPr lang="es-ES" sz="1400" smtClean="0">
                <a:cs typeface="Times New Roman" pitchFamily="18" charset="0"/>
              </a:rPr>
              <a:t>= Medida en el test de los sujetos que aciertan el ítem.</a:t>
            </a:r>
          </a:p>
          <a:p>
            <a:pPr eaLnBrk="1" hangingPunct="1">
              <a:buFont typeface="Wingdings" pitchFamily="2" charset="2"/>
              <a:buNone/>
              <a:defRPr/>
            </a:pPr>
            <a:r>
              <a:rPr lang="es-ES" sz="1400" smtClean="0">
                <a:cs typeface="Times New Roman" pitchFamily="18" charset="0"/>
              </a:rPr>
              <a:t>σ</a:t>
            </a:r>
            <a:r>
              <a:rPr lang="es-ES" sz="1400" baseline="-30000" smtClean="0">
                <a:cs typeface="Times New Roman" pitchFamily="18" charset="0"/>
              </a:rPr>
              <a:t>j</a:t>
            </a:r>
            <a:r>
              <a:rPr lang="es-ES" sz="1400" smtClean="0">
                <a:cs typeface="Times New Roman" pitchFamily="18" charset="0"/>
              </a:rPr>
              <a:t>= Desviación típica del ítem.</a:t>
            </a:r>
          </a:p>
          <a:p>
            <a:pPr eaLnBrk="1" hangingPunct="1">
              <a:buFont typeface="Wingdings" pitchFamily="2" charset="2"/>
              <a:buNone/>
              <a:defRPr/>
            </a:pPr>
            <a:r>
              <a:rPr lang="es-ES" sz="1400" smtClean="0">
                <a:cs typeface="Times New Roman" pitchFamily="18" charset="0"/>
              </a:rPr>
              <a:t>σ</a:t>
            </a:r>
            <a:r>
              <a:rPr lang="es-ES" sz="1400" baseline="-30000" smtClean="0">
                <a:cs typeface="Times New Roman" pitchFamily="18" charset="0"/>
              </a:rPr>
              <a:t>x</a:t>
            </a:r>
            <a:r>
              <a:rPr lang="es-ES" sz="1400" smtClean="0">
                <a:cs typeface="Times New Roman" pitchFamily="18" charset="0"/>
              </a:rPr>
              <a:t>= Desviación típica del test.</a:t>
            </a:r>
            <a:r>
              <a:rPr lang="es-ES" sz="1400" smtClean="0"/>
              <a:t> </a:t>
            </a:r>
          </a:p>
        </p:txBody>
      </p:sp>
      <p:graphicFrame>
        <p:nvGraphicFramePr>
          <p:cNvPr id="10242" name="Object 4"/>
          <p:cNvGraphicFramePr>
            <a:graphicFrameLocks noChangeAspect="1"/>
          </p:cNvGraphicFramePr>
          <p:nvPr/>
        </p:nvGraphicFramePr>
        <p:xfrm>
          <a:off x="1860550" y="2438400"/>
          <a:ext cx="5422900" cy="1462088"/>
        </p:xfrm>
        <a:graphic>
          <a:graphicData uri="http://schemas.openxmlformats.org/presentationml/2006/ole">
            <p:oleObj spid="_x0000_s10242" name="Ecuación" r:id="rId4" imgW="1930320" imgH="520560" progId="Equation.3">
              <p:embed/>
            </p:oleObj>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1"/>
          </p:nvPr>
        </p:nvSpPr>
        <p:spPr/>
        <p:txBody>
          <a:bodyPr/>
          <a:lstStyle/>
          <a:p>
            <a:pPr eaLnBrk="1" hangingPunct="1">
              <a:defRPr/>
            </a:pPr>
            <a:r>
              <a:rPr lang="es-ES" smtClean="0"/>
              <a:t>Ventajas e inconvenientes:</a:t>
            </a:r>
          </a:p>
          <a:p>
            <a:pPr lvl="1" eaLnBrk="1" hangingPunct="1">
              <a:defRPr/>
            </a:pPr>
            <a:r>
              <a:rPr lang="es-ES" smtClean="0"/>
              <a:t>Selecciona ítems con alta consistencia interna, es decir, serán similares en diferentes muestras de la población.</a:t>
            </a:r>
          </a:p>
          <a:p>
            <a:pPr lvl="1" eaLnBrk="1" hangingPunct="1">
              <a:defRPr/>
            </a:pPr>
            <a:endParaRPr lang="es-ES" smtClean="0"/>
          </a:p>
          <a:p>
            <a:pPr lvl="1" eaLnBrk="1" hangingPunct="1">
              <a:defRPr/>
            </a:pPr>
            <a:r>
              <a:rPr lang="es-ES" smtClean="0"/>
              <a:t>Requiere que los ítems sean dicotómicos.</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914400" y="1295400"/>
            <a:ext cx="8001000" cy="1143000"/>
          </a:xfrm>
        </p:spPr>
        <p:txBody>
          <a:bodyPr/>
          <a:lstStyle/>
          <a:p>
            <a:pPr algn="ctr" eaLnBrk="1" hangingPunct="1"/>
            <a:r>
              <a:rPr lang="es-ES" smtClean="0"/>
              <a:t>Correlación biserial (</a:t>
            </a:r>
            <a:r>
              <a:rPr lang="es-ES" smtClean="0">
                <a:cs typeface="Times New Roman" pitchFamily="18" charset="0"/>
              </a:rPr>
              <a:t>ρ</a:t>
            </a:r>
            <a:r>
              <a:rPr lang="es-ES" baseline="-30000" smtClean="0">
                <a:cs typeface="Times New Roman" pitchFamily="18" charset="0"/>
              </a:rPr>
              <a:t>b</a:t>
            </a:r>
            <a:r>
              <a:rPr lang="es-ES" smtClean="0"/>
              <a:t> )</a:t>
            </a:r>
            <a:br>
              <a:rPr lang="es-ES" smtClean="0"/>
            </a:br>
            <a:endParaRPr lang="es-ES" smtClean="0"/>
          </a:p>
        </p:txBody>
      </p:sp>
      <p:sp>
        <p:nvSpPr>
          <p:cNvPr id="21507" name="Rectangle 3"/>
          <p:cNvSpPr>
            <a:spLocks noGrp="1" noChangeArrowheads="1"/>
          </p:cNvSpPr>
          <p:nvPr>
            <p:ph type="body" idx="1"/>
          </p:nvPr>
        </p:nvSpPr>
        <p:spPr/>
        <p:txBody>
          <a:bodyPr/>
          <a:lstStyle/>
          <a:p>
            <a:pPr eaLnBrk="1" hangingPunct="1">
              <a:lnSpc>
                <a:spcPct val="90000"/>
              </a:lnSpc>
              <a:defRPr/>
            </a:pPr>
            <a:r>
              <a:rPr lang="es-ES" sz="2400" smtClean="0"/>
              <a:t>Se utiliza cuando una de las variables a correlacionar no es dicotómica pero se dicotomiza y se asume que bajo esa dicotomización existe una variable continua que se distribuye según la curva normal.</a:t>
            </a:r>
          </a:p>
          <a:p>
            <a:pPr eaLnBrk="1" hangingPunct="1">
              <a:lnSpc>
                <a:spcPct val="90000"/>
              </a:lnSpc>
              <a:defRPr/>
            </a:pPr>
            <a:endParaRPr lang="es-ES" sz="2400" smtClean="0"/>
          </a:p>
          <a:p>
            <a:pPr eaLnBrk="1" hangingPunct="1">
              <a:lnSpc>
                <a:spcPct val="90000"/>
              </a:lnSpc>
              <a:defRPr/>
            </a:pPr>
            <a:r>
              <a:rPr lang="es-ES" sz="2400" smtClean="0"/>
              <a:t>Determina el grado en que lo medido por el test también lo mide el ítem.</a:t>
            </a:r>
          </a:p>
          <a:p>
            <a:pPr eaLnBrk="1" hangingPunct="1">
              <a:lnSpc>
                <a:spcPct val="90000"/>
              </a:lnSpc>
              <a:defRPr/>
            </a:pPr>
            <a:endParaRPr lang="es-ES" sz="2400" smtClean="0"/>
          </a:p>
          <a:p>
            <a:pPr eaLnBrk="1" hangingPunct="1">
              <a:lnSpc>
                <a:spcPct val="90000"/>
              </a:lnSpc>
              <a:defRPr/>
            </a:pPr>
            <a:r>
              <a:rPr lang="es-ES" sz="2400" smtClean="0"/>
              <a:t>Se trata de una estimación de la correlacion de Pearson, donde pueden obtenerse valores mayores que 1.</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p:txBody>
          <a:bodyPr/>
          <a:lstStyle/>
          <a:p>
            <a:pPr eaLnBrk="1" hangingPunct="1">
              <a:buFont typeface="Wingdings" pitchFamily="2" charset="2"/>
              <a:buNone/>
              <a:defRPr/>
            </a:pPr>
            <a:endParaRPr lang="es-ES" sz="2400" smtClean="0"/>
          </a:p>
          <a:p>
            <a:pPr eaLnBrk="1" hangingPunct="1">
              <a:buFont typeface="Wingdings" pitchFamily="2" charset="2"/>
              <a:buNone/>
              <a:defRPr/>
            </a:pPr>
            <a:endParaRPr lang="es-ES" sz="2400" smtClean="0"/>
          </a:p>
          <a:p>
            <a:pPr eaLnBrk="1" hangingPunct="1">
              <a:buFont typeface="Wingdings" pitchFamily="2" charset="2"/>
              <a:buNone/>
              <a:defRPr/>
            </a:pPr>
            <a:endParaRPr lang="es-ES" sz="2400" smtClean="0"/>
          </a:p>
          <a:p>
            <a:pPr eaLnBrk="1" hangingPunct="1">
              <a:buFont typeface="Wingdings" pitchFamily="2" charset="2"/>
              <a:buNone/>
              <a:defRPr/>
            </a:pPr>
            <a:endParaRPr lang="es-ES" sz="2400" smtClean="0"/>
          </a:p>
          <a:p>
            <a:pPr eaLnBrk="1" hangingPunct="1">
              <a:buFont typeface="Wingdings" pitchFamily="2" charset="2"/>
              <a:buNone/>
              <a:defRPr/>
            </a:pPr>
            <a:endParaRPr lang="es-ES" sz="2400" smtClean="0"/>
          </a:p>
          <a:p>
            <a:pPr eaLnBrk="1" hangingPunct="1">
              <a:buFont typeface="Wingdings" pitchFamily="2" charset="2"/>
              <a:buNone/>
              <a:defRPr/>
            </a:pPr>
            <a:r>
              <a:rPr lang="es-ES" sz="1400" smtClean="0">
                <a:cs typeface="Times New Roman" pitchFamily="18" charset="0"/>
              </a:rPr>
              <a:t>σ</a:t>
            </a:r>
            <a:r>
              <a:rPr lang="es-ES" sz="1400" baseline="-30000" smtClean="0">
                <a:cs typeface="Times New Roman" pitchFamily="18" charset="0"/>
              </a:rPr>
              <a:t>x</a:t>
            </a:r>
            <a:r>
              <a:rPr lang="es-ES" sz="1400" smtClean="0">
                <a:cs typeface="Times New Roman" pitchFamily="18" charset="0"/>
              </a:rPr>
              <a:t>= Desviación típica del test.</a:t>
            </a:r>
          </a:p>
          <a:p>
            <a:pPr eaLnBrk="1" hangingPunct="1">
              <a:buFont typeface="Wingdings" pitchFamily="2" charset="2"/>
              <a:buNone/>
              <a:defRPr/>
            </a:pPr>
            <a:r>
              <a:rPr lang="es-ES" sz="1400" smtClean="0">
                <a:cs typeface="Times New Roman" pitchFamily="18" charset="0"/>
              </a:rPr>
              <a:t>μ</a:t>
            </a:r>
            <a:r>
              <a:rPr lang="es-ES" sz="1400" baseline="-30000" smtClean="0">
                <a:cs typeface="Times New Roman" pitchFamily="18" charset="0"/>
              </a:rPr>
              <a:t>x</a:t>
            </a:r>
            <a:r>
              <a:rPr lang="es-ES" sz="1400" smtClean="0">
                <a:cs typeface="Times New Roman" pitchFamily="18" charset="0"/>
              </a:rPr>
              <a:t>= Media del test.</a:t>
            </a:r>
          </a:p>
          <a:p>
            <a:pPr eaLnBrk="1" hangingPunct="1">
              <a:buFont typeface="Wingdings" pitchFamily="2" charset="2"/>
              <a:buNone/>
              <a:defRPr/>
            </a:pPr>
            <a:r>
              <a:rPr lang="es-ES" sz="1400" smtClean="0">
                <a:cs typeface="Times New Roman" pitchFamily="18" charset="0"/>
              </a:rPr>
              <a:t>μ</a:t>
            </a:r>
            <a:r>
              <a:rPr lang="es-ES" sz="1400" baseline="-30000" smtClean="0">
                <a:cs typeface="Times New Roman" pitchFamily="18" charset="0"/>
              </a:rPr>
              <a:t>p</a:t>
            </a:r>
            <a:r>
              <a:rPr lang="es-ES" sz="1400" smtClean="0">
                <a:cs typeface="Times New Roman" pitchFamily="18" charset="0"/>
              </a:rPr>
              <a:t>= Media en el test de los sujetos que aciertan el ítem.</a:t>
            </a:r>
          </a:p>
          <a:p>
            <a:pPr eaLnBrk="1" hangingPunct="1">
              <a:buFont typeface="Wingdings" pitchFamily="2" charset="2"/>
              <a:buNone/>
              <a:defRPr/>
            </a:pPr>
            <a:r>
              <a:rPr lang="es-ES" sz="1400" smtClean="0">
                <a:cs typeface="Times New Roman" pitchFamily="18" charset="0"/>
              </a:rPr>
              <a:t>p= Proporción de sujetos que aciertan el ítem.</a:t>
            </a:r>
          </a:p>
          <a:p>
            <a:pPr eaLnBrk="1" hangingPunct="1">
              <a:buFont typeface="Wingdings" pitchFamily="2" charset="2"/>
              <a:buNone/>
              <a:defRPr/>
            </a:pPr>
            <a:r>
              <a:rPr lang="es-ES" sz="1400" smtClean="0">
                <a:cs typeface="Times New Roman" pitchFamily="18" charset="0"/>
              </a:rPr>
              <a:t>y= Ordenada correspondiente al valor de la puntuación típica en la curva normal que deja por debajo un área igual a p.</a:t>
            </a:r>
            <a:r>
              <a:rPr lang="es-ES" sz="1400" smtClean="0"/>
              <a:t> </a:t>
            </a:r>
          </a:p>
        </p:txBody>
      </p:sp>
      <p:graphicFrame>
        <p:nvGraphicFramePr>
          <p:cNvPr id="11266" name="Object 4"/>
          <p:cNvGraphicFramePr>
            <a:graphicFrameLocks noChangeAspect="1"/>
          </p:cNvGraphicFramePr>
          <p:nvPr/>
        </p:nvGraphicFramePr>
        <p:xfrm>
          <a:off x="2643188" y="1928813"/>
          <a:ext cx="3371850" cy="1555750"/>
        </p:xfrm>
        <a:graphic>
          <a:graphicData uri="http://schemas.openxmlformats.org/presentationml/2006/ole">
            <p:oleObj spid="_x0000_s11266" name="Ecuación" r:id="rId4" imgW="990360" imgH="457200" progId="Equation.3">
              <p:embed/>
            </p:oleObj>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body" idx="1"/>
          </p:nvPr>
        </p:nvSpPr>
        <p:spPr/>
        <p:txBody>
          <a:bodyPr/>
          <a:lstStyle/>
          <a:p>
            <a:pPr eaLnBrk="1" hangingPunct="1">
              <a:defRPr/>
            </a:pPr>
            <a:r>
              <a:rPr lang="es-ES" smtClean="0"/>
              <a:t>Ventajas e inconvenientes:</a:t>
            </a:r>
          </a:p>
          <a:p>
            <a:pPr lvl="1" eaLnBrk="1" hangingPunct="1">
              <a:defRPr/>
            </a:pPr>
            <a:r>
              <a:rPr lang="es-ES" smtClean="0"/>
              <a:t>Con índices de dificultad extrema está poco afectado por ID y la fluctuación muestral.</a:t>
            </a:r>
          </a:p>
          <a:p>
            <a:pPr lvl="1" eaLnBrk="1" hangingPunct="1">
              <a:defRPr/>
            </a:pPr>
            <a:endParaRPr lang="es-ES" smtClean="0"/>
          </a:p>
          <a:p>
            <a:pPr lvl="1" eaLnBrk="1" hangingPunct="1">
              <a:defRPr/>
            </a:pPr>
            <a:r>
              <a:rPr lang="es-ES" smtClean="0"/>
              <a:t>Exige que ambas distribuciones sean normales.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914400" y="1219200"/>
            <a:ext cx="8001000" cy="1143000"/>
          </a:xfrm>
        </p:spPr>
        <p:txBody>
          <a:bodyPr/>
          <a:lstStyle/>
          <a:p>
            <a:pPr algn="ctr" eaLnBrk="1" hangingPunct="1"/>
            <a:r>
              <a:rPr lang="es-ES" smtClean="0"/>
              <a:t>Relación entre </a:t>
            </a:r>
            <a:r>
              <a:rPr lang="es-ES" smtClean="0">
                <a:cs typeface="Times New Roman" pitchFamily="18" charset="0"/>
              </a:rPr>
              <a:t>ρ</a:t>
            </a:r>
            <a:r>
              <a:rPr lang="es-ES" baseline="-30000" smtClean="0">
                <a:cs typeface="Times New Roman" pitchFamily="18" charset="0"/>
              </a:rPr>
              <a:t>bp</a:t>
            </a:r>
            <a:r>
              <a:rPr lang="es-ES" smtClean="0"/>
              <a:t>  y </a:t>
            </a:r>
            <a:r>
              <a:rPr lang="es-ES" smtClean="0">
                <a:cs typeface="Times New Roman" pitchFamily="18" charset="0"/>
              </a:rPr>
              <a:t>ρ</a:t>
            </a:r>
            <a:r>
              <a:rPr lang="es-ES" baseline="-30000" smtClean="0">
                <a:cs typeface="Times New Roman" pitchFamily="18" charset="0"/>
              </a:rPr>
              <a:t>b</a:t>
            </a:r>
            <a:r>
              <a:rPr lang="es-ES" smtClean="0"/>
              <a:t> </a:t>
            </a:r>
            <a:br>
              <a:rPr lang="es-ES" smtClean="0"/>
            </a:br>
            <a:endParaRPr lang="es-ES" smtClean="0"/>
          </a:p>
        </p:txBody>
      </p:sp>
      <p:sp>
        <p:nvSpPr>
          <p:cNvPr id="5124" name="Rectangle 3"/>
          <p:cNvSpPr>
            <a:spLocks noGrp="1" noChangeArrowheads="1"/>
          </p:cNvSpPr>
          <p:nvPr>
            <p:ph type="body" idx="1"/>
          </p:nvPr>
        </p:nvSpPr>
        <p:spPr/>
        <p:txBody>
          <a:bodyPr/>
          <a:lstStyle/>
          <a:p>
            <a:pPr eaLnBrk="1" hangingPunct="1">
              <a:defRPr/>
            </a:pPr>
            <a:endParaRPr lang="es-ES" smtClean="0"/>
          </a:p>
          <a:p>
            <a:pPr eaLnBrk="1" hangingPunct="1">
              <a:defRPr/>
            </a:pPr>
            <a:endParaRPr lang="es-ES" smtClean="0"/>
          </a:p>
          <a:p>
            <a:pPr eaLnBrk="1" hangingPunct="1">
              <a:defRPr/>
            </a:pPr>
            <a:endParaRPr lang="es-ES" smtClean="0"/>
          </a:p>
          <a:p>
            <a:pPr eaLnBrk="1" hangingPunct="1">
              <a:defRPr/>
            </a:pPr>
            <a:endParaRPr lang="es-ES" smtClean="0"/>
          </a:p>
          <a:p>
            <a:pPr eaLnBrk="1" hangingPunct="1">
              <a:buFont typeface="Wingdings" pitchFamily="2" charset="2"/>
              <a:buNone/>
              <a:defRPr/>
            </a:pPr>
            <a:endParaRPr lang="es-ES" smtClean="0"/>
          </a:p>
          <a:p>
            <a:pPr eaLnBrk="1" hangingPunct="1">
              <a:buFont typeface="Wingdings" pitchFamily="2" charset="2"/>
              <a:buNone/>
              <a:defRPr/>
            </a:pPr>
            <a:r>
              <a:rPr lang="es-ES" sz="1400" smtClean="0">
                <a:cs typeface="Times New Roman" pitchFamily="18" charset="0"/>
              </a:rPr>
              <a:t>p= Proporción de sujetos que aciertan el ítem</a:t>
            </a:r>
          </a:p>
          <a:p>
            <a:pPr eaLnBrk="1" hangingPunct="1">
              <a:buFont typeface="Wingdings" pitchFamily="2" charset="2"/>
              <a:buNone/>
              <a:defRPr/>
            </a:pPr>
            <a:r>
              <a:rPr lang="es-ES" sz="1400" smtClean="0">
                <a:cs typeface="Times New Roman" pitchFamily="18" charset="0"/>
              </a:rPr>
              <a:t>q= (1-p).</a:t>
            </a:r>
            <a:r>
              <a:rPr lang="es-ES" sz="1400" baseline="-30000" smtClean="0">
                <a:cs typeface="Times New Roman" pitchFamily="18" charset="0"/>
              </a:rPr>
              <a:t> </a:t>
            </a:r>
            <a:r>
              <a:rPr lang="es-ES" sz="1400" smtClean="0">
                <a:cs typeface="Times New Roman" pitchFamily="18" charset="0"/>
              </a:rPr>
              <a:t>.</a:t>
            </a:r>
          </a:p>
          <a:p>
            <a:pPr eaLnBrk="1" hangingPunct="1">
              <a:buFont typeface="Wingdings" pitchFamily="2" charset="2"/>
              <a:buNone/>
              <a:defRPr/>
            </a:pPr>
            <a:r>
              <a:rPr lang="es-ES" sz="1400" smtClean="0">
                <a:cs typeface="Times New Roman" pitchFamily="18" charset="0"/>
              </a:rPr>
              <a:t>y= Ordenada correspondiente al valor de la puntuación típica en la curva normal que deja por debajo un área igual a p.</a:t>
            </a:r>
          </a:p>
        </p:txBody>
      </p:sp>
      <p:graphicFrame>
        <p:nvGraphicFramePr>
          <p:cNvPr id="12290" name="Object 4"/>
          <p:cNvGraphicFramePr>
            <a:graphicFrameLocks noChangeAspect="1"/>
          </p:cNvGraphicFramePr>
          <p:nvPr/>
        </p:nvGraphicFramePr>
        <p:xfrm>
          <a:off x="2714625" y="2500313"/>
          <a:ext cx="3724275" cy="1997075"/>
        </p:xfrm>
        <a:graphic>
          <a:graphicData uri="http://schemas.openxmlformats.org/presentationml/2006/ole">
            <p:oleObj spid="_x0000_s12290" name="Ecuación" r:id="rId4" imgW="876240" imgH="469800" progId="Equation.3">
              <p:embed/>
            </p:oleObj>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pPr algn="ctr" eaLnBrk="1" hangingPunct="1"/>
            <a:r>
              <a:rPr lang="es-ES" smtClean="0"/>
              <a:t>Coeficiente phi (</a:t>
            </a:r>
            <a:r>
              <a:rPr lang="es-ES" smtClean="0">
                <a:cs typeface="Arial" charset="0"/>
              </a:rPr>
              <a:t>Φ)</a:t>
            </a:r>
            <a:endParaRPr lang="es-ES" smtClean="0"/>
          </a:p>
        </p:txBody>
      </p:sp>
      <p:sp>
        <p:nvSpPr>
          <p:cNvPr id="23555" name="Rectangle 3"/>
          <p:cNvSpPr>
            <a:spLocks noGrp="1" noChangeArrowheads="1"/>
          </p:cNvSpPr>
          <p:nvPr>
            <p:ph type="body" idx="1"/>
          </p:nvPr>
        </p:nvSpPr>
        <p:spPr/>
        <p:txBody>
          <a:bodyPr/>
          <a:lstStyle/>
          <a:p>
            <a:pPr eaLnBrk="1" hangingPunct="1">
              <a:defRPr/>
            </a:pPr>
            <a:r>
              <a:rPr lang="es-ES" smtClean="0"/>
              <a:t>Se usa si ambas variables (ítem y test) son dicotómicas.</a:t>
            </a:r>
          </a:p>
          <a:p>
            <a:pPr eaLnBrk="1" hangingPunct="1">
              <a:defRPr/>
            </a:pPr>
            <a:endParaRPr lang="es-ES" smtClean="0"/>
          </a:p>
          <a:p>
            <a:pPr eaLnBrk="1" hangingPunct="1">
              <a:defRPr/>
            </a:pPr>
            <a:r>
              <a:rPr lang="es-ES" smtClean="0"/>
              <a:t>Resulta ser una mera aplicación del coeficiente de correlación de Pearson.</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914400" y="2362200"/>
            <a:ext cx="8001000" cy="2495550"/>
          </a:xfrm>
        </p:spPr>
        <p:txBody>
          <a:bodyPr/>
          <a:lstStyle/>
          <a:p>
            <a:pPr eaLnBrk="1" hangingPunct="1">
              <a:buFont typeface="Wingdings" pitchFamily="2" charset="2"/>
              <a:buNone/>
              <a:defRPr/>
            </a:pPr>
            <a:endParaRPr lang="es-ES" sz="1400" dirty="0" smtClean="0"/>
          </a:p>
          <a:p>
            <a:pPr eaLnBrk="1" hangingPunct="1">
              <a:buFont typeface="Wingdings" pitchFamily="2" charset="2"/>
              <a:buNone/>
              <a:defRPr/>
            </a:pPr>
            <a:endParaRPr lang="es-ES" sz="1400" dirty="0" smtClean="0"/>
          </a:p>
          <a:p>
            <a:pPr eaLnBrk="1" hangingPunct="1">
              <a:buFont typeface="Wingdings" pitchFamily="2" charset="2"/>
              <a:buNone/>
              <a:defRPr/>
            </a:pPr>
            <a:endParaRPr lang="es-ES" sz="1400" dirty="0" smtClean="0"/>
          </a:p>
          <a:p>
            <a:pPr eaLnBrk="1" hangingPunct="1">
              <a:buFont typeface="Wingdings" pitchFamily="2" charset="2"/>
              <a:buNone/>
              <a:defRPr/>
            </a:pPr>
            <a:endParaRPr lang="es-ES" sz="1400" dirty="0" smtClean="0"/>
          </a:p>
          <a:p>
            <a:pPr eaLnBrk="1" hangingPunct="1">
              <a:buFont typeface="Wingdings" pitchFamily="2" charset="2"/>
              <a:buNone/>
              <a:defRPr/>
            </a:pPr>
            <a:endParaRPr lang="es-ES" sz="1400" dirty="0" smtClean="0"/>
          </a:p>
          <a:p>
            <a:pPr eaLnBrk="1" hangingPunct="1">
              <a:buFont typeface="Wingdings" pitchFamily="2" charset="2"/>
              <a:buNone/>
              <a:defRPr/>
            </a:pPr>
            <a:endParaRPr lang="es-ES" sz="1400" dirty="0" smtClean="0"/>
          </a:p>
          <a:p>
            <a:pPr eaLnBrk="1" hangingPunct="1">
              <a:buFont typeface="Wingdings" pitchFamily="2" charset="2"/>
              <a:buNone/>
              <a:defRPr/>
            </a:pPr>
            <a:r>
              <a:rPr lang="es-ES" sz="1400" dirty="0" smtClean="0"/>
              <a:t>a, b, c y d son las frecuencias de cada una de las cuatro casillas formadas por el cruce de un ítem</a:t>
            </a:r>
          </a:p>
          <a:p>
            <a:pPr eaLnBrk="1" hangingPunct="1">
              <a:buFont typeface="Wingdings" pitchFamily="2" charset="2"/>
              <a:buNone/>
              <a:defRPr/>
            </a:pPr>
            <a:r>
              <a:rPr lang="es-ES" sz="1400" dirty="0" smtClean="0"/>
              <a:t>dicotómico y un test dicotómico.</a:t>
            </a:r>
          </a:p>
          <a:p>
            <a:pPr eaLnBrk="1" hangingPunct="1">
              <a:buFont typeface="Monotype Sorts" pitchFamily="2" charset="2"/>
              <a:buNone/>
              <a:defRPr/>
            </a:pPr>
            <a:r>
              <a:rPr lang="es-ES" sz="1400" dirty="0" smtClean="0">
                <a:cs typeface="Times New Roman" pitchFamily="18" charset="0"/>
              </a:rPr>
              <a:t>Equivalencia entre </a:t>
            </a:r>
            <a:r>
              <a:rPr lang="es-ES" sz="1400" dirty="0" smtClean="0">
                <a:cs typeface="Times New Roman" pitchFamily="18" charset="0"/>
                <a:sym typeface="Symbol" pitchFamily="18" charset="2"/>
              </a:rPr>
              <a:t> y </a:t>
            </a:r>
            <a:r>
              <a:rPr lang="es-ES" sz="1800" i="1" dirty="0" smtClean="0">
                <a:cs typeface="Times New Roman" pitchFamily="18" charset="0"/>
                <a:sym typeface="Symbol" pitchFamily="18" charset="2"/>
              </a:rPr>
              <a:t></a:t>
            </a:r>
            <a:r>
              <a:rPr lang="es-ES" sz="1800" i="1" baseline="30000" dirty="0" smtClean="0">
                <a:cs typeface="Times New Roman" pitchFamily="18" charset="0"/>
                <a:sym typeface="Symbol" pitchFamily="18" charset="2"/>
              </a:rPr>
              <a:t>2</a:t>
            </a:r>
            <a:endParaRPr lang="es-ES" sz="1400" i="1" baseline="30000" dirty="0" smtClean="0">
              <a:cs typeface="Times New Roman" pitchFamily="18" charset="0"/>
            </a:endParaRPr>
          </a:p>
          <a:p>
            <a:pPr eaLnBrk="1" hangingPunct="1">
              <a:buFont typeface="Wingdings" pitchFamily="2" charset="2"/>
              <a:buNone/>
              <a:defRPr/>
            </a:pPr>
            <a:endParaRPr lang="es-ES" sz="1400" dirty="0" smtClean="0"/>
          </a:p>
        </p:txBody>
      </p:sp>
      <p:graphicFrame>
        <p:nvGraphicFramePr>
          <p:cNvPr id="13314" name="Object 4"/>
          <p:cNvGraphicFramePr>
            <a:graphicFrameLocks noChangeAspect="1"/>
          </p:cNvGraphicFramePr>
          <p:nvPr/>
        </p:nvGraphicFramePr>
        <p:xfrm>
          <a:off x="1066800" y="2143125"/>
          <a:ext cx="7861300" cy="1741488"/>
        </p:xfrm>
        <a:graphic>
          <a:graphicData uri="http://schemas.openxmlformats.org/presentationml/2006/ole">
            <p:oleObj spid="_x0000_s13314" name="Ecuación" r:id="rId4" imgW="2006280" imgH="444240" progId="Equation.3">
              <p:embed/>
            </p:oleObj>
          </a:graphicData>
        </a:graphic>
      </p:graphicFrame>
      <p:graphicFrame>
        <p:nvGraphicFramePr>
          <p:cNvPr id="4" name="3 Tabla"/>
          <p:cNvGraphicFramePr>
            <a:graphicFrameLocks noGrp="1"/>
          </p:cNvGraphicFramePr>
          <p:nvPr/>
        </p:nvGraphicFramePr>
        <p:xfrm>
          <a:off x="6215063" y="285750"/>
          <a:ext cx="2571750" cy="1473200"/>
        </p:xfrm>
        <a:graphic>
          <a:graphicData uri="http://schemas.openxmlformats.org/drawingml/2006/table">
            <a:tbl>
              <a:tblPr firstRow="1" bandRow="1">
                <a:tableStyleId>{5940675A-B579-460E-94D1-54222C63F5DA}</a:tableStyleId>
              </a:tblPr>
              <a:tblGrid>
                <a:gridCol w="918489"/>
                <a:gridCol w="489860"/>
                <a:gridCol w="612326"/>
                <a:gridCol w="551093"/>
              </a:tblGrid>
              <a:tr h="185420">
                <a:tc rowSpan="2" gridSpan="2">
                  <a:txBody>
                    <a:bodyPr/>
                    <a:lstStyle/>
                    <a:p>
                      <a:endParaRPr lang="es-ES" dirty="0">
                        <a:solidFill>
                          <a:srgbClr val="FFFF00"/>
                        </a:solidFill>
                      </a:endParaRPr>
                    </a:p>
                  </a:txBody>
                  <a:tcPr>
                    <a:lnL w="3810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rowSpan="2" hMerge="1">
                  <a:txBody>
                    <a:bodyPr/>
                    <a:lstStyle/>
                    <a:p>
                      <a:endParaRPr lang="es-ES"/>
                    </a:p>
                  </a:txBody>
                  <a:tcPr/>
                </a:tc>
                <a:tc gridSpan="2">
                  <a:txBody>
                    <a:bodyPr/>
                    <a:lstStyle/>
                    <a:p>
                      <a:pPr algn="ctr"/>
                      <a:r>
                        <a:rPr lang="es-ES" dirty="0" smtClean="0">
                          <a:solidFill>
                            <a:srgbClr val="FFFF00"/>
                          </a:solidFill>
                        </a:rPr>
                        <a:t>Test</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hMerge="1">
                  <a:txBody>
                    <a:bodyPr/>
                    <a:lstStyle/>
                    <a:p>
                      <a:endParaRPr lang="es-ES"/>
                    </a:p>
                  </a:txBody>
                  <a:tcPr>
                    <a:lnB w="12700" cap="flat" cmpd="sng" algn="ctr">
                      <a:solidFill>
                        <a:schemeClr val="tx1"/>
                      </a:solidFill>
                      <a:prstDash val="solid"/>
                      <a:round/>
                      <a:headEnd type="none" w="med" len="med"/>
                      <a:tailEnd type="none" w="med" len="med"/>
                    </a:lnB>
                  </a:tcPr>
                </a:tc>
              </a:tr>
              <a:tr h="348620">
                <a:tc gridSpan="2" vMerge="1">
                  <a:txBody>
                    <a:bodyPr/>
                    <a:lstStyle/>
                    <a:p>
                      <a:endParaRPr lang="es-ES"/>
                    </a:p>
                  </a:txBody>
                  <a:tcPr/>
                </a:tc>
                <a:tc hMerge="1" vMerge="1">
                  <a:txBody>
                    <a:bodyPr/>
                    <a:lstStyle/>
                    <a:p>
                      <a:endParaRPr lang="es-ES"/>
                    </a:p>
                  </a:txBody>
                  <a:tcPr/>
                </a:tc>
                <a:tc>
                  <a:txBody>
                    <a:bodyPr/>
                    <a:lstStyle/>
                    <a:p>
                      <a:pPr algn="ctr"/>
                      <a:r>
                        <a:rPr lang="es-ES" dirty="0" smtClean="0">
                          <a:solidFill>
                            <a:srgbClr val="FFFF00"/>
                          </a:solidFill>
                        </a:rPr>
                        <a:t>0</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1</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r>
              <a:tr h="370840">
                <a:tc rowSpan="2">
                  <a:txBody>
                    <a:bodyPr/>
                    <a:lstStyle/>
                    <a:p>
                      <a:r>
                        <a:rPr lang="es-ES" dirty="0" err="1" smtClean="0">
                          <a:solidFill>
                            <a:srgbClr val="FFFF00"/>
                          </a:solidFill>
                        </a:rPr>
                        <a:t>Item</a:t>
                      </a:r>
                      <a:endParaRPr lang="es-ES" dirty="0">
                        <a:solidFill>
                          <a:srgbClr val="FFFF00"/>
                        </a:solidFill>
                      </a:endParaRPr>
                    </a:p>
                  </a:txBody>
                  <a:tcPr anchor="ctr">
                    <a:lnL w="3810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1</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a</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b</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r>
              <a:tr h="370840">
                <a:tc vMerge="1">
                  <a:txBody>
                    <a:bodyPr/>
                    <a:lstStyle/>
                    <a:p>
                      <a:endParaRPr lang="es-ES"/>
                    </a:p>
                  </a:txBody>
                  <a:tcPr>
                    <a:lnR w="12700" cap="flat" cmpd="sng" algn="ctr">
                      <a:solidFill>
                        <a:schemeClr val="tx1"/>
                      </a:solidFill>
                      <a:prstDash val="solid"/>
                      <a:round/>
                      <a:headEnd type="none" w="med" len="med"/>
                      <a:tailEnd type="none" w="med" len="med"/>
                    </a:lnR>
                  </a:tcPr>
                </a:tc>
                <a:tc>
                  <a:txBody>
                    <a:bodyPr/>
                    <a:lstStyle/>
                    <a:p>
                      <a:pPr algn="ctr"/>
                      <a:r>
                        <a:rPr lang="es-ES" dirty="0" smtClean="0">
                          <a:solidFill>
                            <a:srgbClr val="FFFF00"/>
                          </a:solidFill>
                        </a:rPr>
                        <a:t>0</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c</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d</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bl>
          </a:graphicData>
        </a:graphic>
      </p:graphicFrame>
      <p:graphicFrame>
        <p:nvGraphicFramePr>
          <p:cNvPr id="13315" name="Object 9"/>
          <p:cNvGraphicFramePr>
            <a:graphicFrameLocks noChangeAspect="1"/>
          </p:cNvGraphicFramePr>
          <p:nvPr/>
        </p:nvGraphicFramePr>
        <p:xfrm>
          <a:off x="1500188" y="5280025"/>
          <a:ext cx="1601787" cy="1077913"/>
        </p:xfrm>
        <a:graphic>
          <a:graphicData uri="http://schemas.openxmlformats.org/presentationml/2006/ole">
            <p:oleObj spid="_x0000_s13315" name="Ecuación" r:id="rId5" imgW="634680" imgH="457200" progId="Equation.3">
              <p:embed/>
            </p:oleObj>
          </a:graphicData>
        </a:graphic>
      </p:graphicFrame>
      <p:graphicFrame>
        <p:nvGraphicFramePr>
          <p:cNvPr id="13316" name="Object 10"/>
          <p:cNvGraphicFramePr>
            <a:graphicFrameLocks noChangeAspect="1"/>
          </p:cNvGraphicFramePr>
          <p:nvPr/>
        </p:nvGraphicFramePr>
        <p:xfrm>
          <a:off x="4000500" y="5143500"/>
          <a:ext cx="4929188" cy="1149350"/>
        </p:xfrm>
        <a:graphic>
          <a:graphicData uri="http://schemas.openxmlformats.org/presentationml/2006/ole">
            <p:oleObj spid="_x0000_s13316" name="Ecuación" r:id="rId6" imgW="3060360" imgH="507960" progId="Equation.3">
              <p:embed/>
            </p:oleObj>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idx="1"/>
          </p:nvPr>
        </p:nvSpPr>
        <p:spPr/>
        <p:txBody>
          <a:bodyPr/>
          <a:lstStyle/>
          <a:p>
            <a:pPr eaLnBrk="1" hangingPunct="1">
              <a:defRPr/>
            </a:pPr>
            <a:r>
              <a:rPr lang="es-ES" smtClean="0"/>
              <a:t>Ventajas e inconvenientes:</a:t>
            </a:r>
          </a:p>
          <a:p>
            <a:pPr lvl="1" eaLnBrk="1" hangingPunct="1">
              <a:defRPr/>
            </a:pPr>
            <a:r>
              <a:rPr lang="es-ES" smtClean="0"/>
              <a:t>Fácil de calcular.</a:t>
            </a:r>
          </a:p>
          <a:p>
            <a:pPr lvl="1" eaLnBrk="1" hangingPunct="1">
              <a:defRPr/>
            </a:pPr>
            <a:endParaRPr lang="es-ES" smtClean="0"/>
          </a:p>
          <a:p>
            <a:pPr lvl="1" eaLnBrk="1" hangingPunct="1">
              <a:defRPr/>
            </a:pPr>
            <a:r>
              <a:rPr lang="es-ES" smtClean="0"/>
              <a:t>Restringido cuando las proporciones de dicotomizaciones no son iguales.</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914400" y="1752600"/>
            <a:ext cx="8001000" cy="1143000"/>
          </a:xfrm>
        </p:spPr>
        <p:txBody>
          <a:bodyPr/>
          <a:lstStyle/>
          <a:p>
            <a:pPr eaLnBrk="1" hangingPunct="1"/>
            <a:r>
              <a:rPr lang="es-ES" smtClean="0"/>
              <a:t>Correlación tetracórica (</a:t>
            </a:r>
            <a:r>
              <a:rPr lang="es-ES" smtClean="0">
                <a:cs typeface="Times New Roman" pitchFamily="18" charset="0"/>
              </a:rPr>
              <a:t>ρ</a:t>
            </a:r>
            <a:r>
              <a:rPr lang="es-ES" baseline="-30000" smtClean="0">
                <a:cs typeface="Times New Roman" pitchFamily="18" charset="0"/>
              </a:rPr>
              <a:t>t</a:t>
            </a:r>
            <a:r>
              <a:rPr lang="es-ES" smtClean="0">
                <a:cs typeface="Times New Roman" pitchFamily="18" charset="0"/>
              </a:rPr>
              <a:t>)</a:t>
            </a:r>
            <a:r>
              <a:rPr lang="es-ES" baseline="-30000" smtClean="0">
                <a:cs typeface="Times New Roman" pitchFamily="18" charset="0"/>
              </a:rPr>
              <a:t> </a:t>
            </a:r>
            <a:br>
              <a:rPr lang="es-ES" baseline="-30000" smtClean="0">
                <a:cs typeface="Times New Roman" pitchFamily="18" charset="0"/>
              </a:rPr>
            </a:br>
            <a:r>
              <a:rPr lang="es-ES" smtClean="0">
                <a:cs typeface="Times New Roman" pitchFamily="18" charset="0"/>
              </a:rPr>
              <a:t/>
            </a:r>
            <a:br>
              <a:rPr lang="es-ES" smtClean="0">
                <a:cs typeface="Times New Roman" pitchFamily="18" charset="0"/>
              </a:rPr>
            </a:br>
            <a:endParaRPr lang="es-ES" smtClean="0">
              <a:cs typeface="Times New Roman" pitchFamily="18" charset="0"/>
            </a:endParaRPr>
          </a:p>
        </p:txBody>
      </p:sp>
      <p:sp>
        <p:nvSpPr>
          <p:cNvPr id="25603" name="Rectangle 3"/>
          <p:cNvSpPr>
            <a:spLocks noGrp="1" noChangeArrowheads="1"/>
          </p:cNvSpPr>
          <p:nvPr>
            <p:ph type="body" idx="1"/>
          </p:nvPr>
        </p:nvSpPr>
        <p:spPr/>
        <p:txBody>
          <a:bodyPr/>
          <a:lstStyle/>
          <a:p>
            <a:pPr eaLnBrk="1" hangingPunct="1">
              <a:defRPr/>
            </a:pPr>
            <a:r>
              <a:rPr lang="es-ES" smtClean="0"/>
              <a:t>Es útil cuando ambas variables están distribuidas normalmente y están dicotomizadas.</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p:txBody>
          <a:bodyPr/>
          <a:lstStyle/>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endParaRPr lang="es-ES" sz="1400" smtClean="0"/>
          </a:p>
          <a:p>
            <a:pPr eaLnBrk="1" hangingPunct="1">
              <a:buFont typeface="Wingdings" pitchFamily="2" charset="2"/>
              <a:buNone/>
              <a:defRPr/>
            </a:pPr>
            <a:r>
              <a:rPr lang="es-ES" sz="1400" smtClean="0"/>
              <a:t>a, b, c y d son las frecuencias de cada una de las cuatro casillas formadas por el cruce de un ítem</a:t>
            </a:r>
          </a:p>
          <a:p>
            <a:pPr eaLnBrk="1" hangingPunct="1">
              <a:buFont typeface="Wingdings" pitchFamily="2" charset="2"/>
              <a:buNone/>
              <a:defRPr/>
            </a:pPr>
            <a:r>
              <a:rPr lang="es-ES" sz="1400" smtClean="0"/>
              <a:t>dicotómico y un test dicotómico, asumiendo distribuciones normales.</a:t>
            </a:r>
          </a:p>
        </p:txBody>
      </p:sp>
      <p:graphicFrame>
        <p:nvGraphicFramePr>
          <p:cNvPr id="14338" name="Object 4"/>
          <p:cNvGraphicFramePr>
            <a:graphicFrameLocks noChangeAspect="1"/>
          </p:cNvGraphicFramePr>
          <p:nvPr/>
        </p:nvGraphicFramePr>
        <p:xfrm>
          <a:off x="2738438" y="2590800"/>
          <a:ext cx="3667125" cy="2112963"/>
        </p:xfrm>
        <a:graphic>
          <a:graphicData uri="http://schemas.openxmlformats.org/presentationml/2006/ole">
            <p:oleObj spid="_x0000_s14338" name="Ecuación" r:id="rId4" imgW="1079280" imgH="622080" progId="Equation.3">
              <p:embed/>
            </p:oleObj>
          </a:graphicData>
        </a:graphic>
      </p:graphicFrame>
      <p:graphicFrame>
        <p:nvGraphicFramePr>
          <p:cNvPr id="4" name="3 Tabla"/>
          <p:cNvGraphicFramePr>
            <a:graphicFrameLocks noGrp="1"/>
          </p:cNvGraphicFramePr>
          <p:nvPr/>
        </p:nvGraphicFramePr>
        <p:xfrm>
          <a:off x="5929313" y="285750"/>
          <a:ext cx="2571750" cy="1473200"/>
        </p:xfrm>
        <a:graphic>
          <a:graphicData uri="http://schemas.openxmlformats.org/drawingml/2006/table">
            <a:tbl>
              <a:tblPr firstRow="1" bandRow="1">
                <a:tableStyleId>{5940675A-B579-460E-94D1-54222C63F5DA}</a:tableStyleId>
              </a:tblPr>
              <a:tblGrid>
                <a:gridCol w="918489"/>
                <a:gridCol w="489860"/>
                <a:gridCol w="612326"/>
                <a:gridCol w="551093"/>
              </a:tblGrid>
              <a:tr h="185420">
                <a:tc rowSpan="2" gridSpan="2">
                  <a:txBody>
                    <a:bodyPr/>
                    <a:lstStyle/>
                    <a:p>
                      <a:endParaRPr lang="es-ES" dirty="0">
                        <a:solidFill>
                          <a:srgbClr val="FFFF00"/>
                        </a:solidFill>
                      </a:endParaRPr>
                    </a:p>
                  </a:txBody>
                  <a:tcPr>
                    <a:lnL w="3810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rowSpan="2" hMerge="1">
                  <a:txBody>
                    <a:bodyPr/>
                    <a:lstStyle/>
                    <a:p>
                      <a:endParaRPr lang="es-ES"/>
                    </a:p>
                  </a:txBody>
                  <a:tcPr/>
                </a:tc>
                <a:tc gridSpan="2">
                  <a:txBody>
                    <a:bodyPr/>
                    <a:lstStyle/>
                    <a:p>
                      <a:pPr algn="ctr"/>
                      <a:r>
                        <a:rPr lang="es-ES" dirty="0" smtClean="0">
                          <a:solidFill>
                            <a:srgbClr val="FFFF00"/>
                          </a:solidFill>
                        </a:rPr>
                        <a:t>Test</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hMerge="1">
                  <a:txBody>
                    <a:bodyPr/>
                    <a:lstStyle/>
                    <a:p>
                      <a:endParaRPr lang="es-ES"/>
                    </a:p>
                  </a:txBody>
                  <a:tcPr>
                    <a:lnB w="12700" cap="flat" cmpd="sng" algn="ctr">
                      <a:solidFill>
                        <a:schemeClr val="tx1"/>
                      </a:solidFill>
                      <a:prstDash val="solid"/>
                      <a:round/>
                      <a:headEnd type="none" w="med" len="med"/>
                      <a:tailEnd type="none" w="med" len="med"/>
                    </a:lnB>
                  </a:tcPr>
                </a:tc>
              </a:tr>
              <a:tr h="348620">
                <a:tc gridSpan="2" vMerge="1">
                  <a:txBody>
                    <a:bodyPr/>
                    <a:lstStyle/>
                    <a:p>
                      <a:endParaRPr lang="es-ES"/>
                    </a:p>
                  </a:txBody>
                  <a:tcPr/>
                </a:tc>
                <a:tc hMerge="1" vMerge="1">
                  <a:txBody>
                    <a:bodyPr/>
                    <a:lstStyle/>
                    <a:p>
                      <a:endParaRPr lang="es-ES"/>
                    </a:p>
                  </a:txBody>
                  <a:tcPr/>
                </a:tc>
                <a:tc>
                  <a:txBody>
                    <a:bodyPr/>
                    <a:lstStyle/>
                    <a:p>
                      <a:pPr algn="ctr"/>
                      <a:r>
                        <a:rPr lang="es-ES" dirty="0" smtClean="0">
                          <a:solidFill>
                            <a:srgbClr val="FFFF00"/>
                          </a:solidFill>
                        </a:rPr>
                        <a:t>0</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1</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r>
              <a:tr h="370840">
                <a:tc rowSpan="2">
                  <a:txBody>
                    <a:bodyPr/>
                    <a:lstStyle/>
                    <a:p>
                      <a:r>
                        <a:rPr lang="es-ES" dirty="0" err="1" smtClean="0">
                          <a:solidFill>
                            <a:srgbClr val="FFFF00"/>
                          </a:solidFill>
                        </a:rPr>
                        <a:t>Item</a:t>
                      </a:r>
                      <a:endParaRPr lang="es-ES" dirty="0">
                        <a:solidFill>
                          <a:srgbClr val="FFFF00"/>
                        </a:solidFill>
                      </a:endParaRPr>
                    </a:p>
                  </a:txBody>
                  <a:tcPr anchor="ctr">
                    <a:lnL w="3810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1</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a</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b</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r>
              <a:tr h="370840">
                <a:tc vMerge="1">
                  <a:txBody>
                    <a:bodyPr/>
                    <a:lstStyle/>
                    <a:p>
                      <a:endParaRPr lang="es-ES"/>
                    </a:p>
                  </a:txBody>
                  <a:tcPr>
                    <a:lnR w="12700" cap="flat" cmpd="sng" algn="ctr">
                      <a:solidFill>
                        <a:schemeClr val="tx1"/>
                      </a:solidFill>
                      <a:prstDash val="solid"/>
                      <a:round/>
                      <a:headEnd type="none" w="med" len="med"/>
                      <a:tailEnd type="none" w="med" len="med"/>
                    </a:lnR>
                  </a:tcPr>
                </a:tc>
                <a:tc>
                  <a:txBody>
                    <a:bodyPr/>
                    <a:lstStyle/>
                    <a:p>
                      <a:pPr algn="ctr"/>
                      <a:r>
                        <a:rPr lang="es-ES" dirty="0" smtClean="0">
                          <a:solidFill>
                            <a:srgbClr val="FFFF00"/>
                          </a:solidFill>
                        </a:rPr>
                        <a:t>0</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c</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d</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1"/>
          </p:nvPr>
        </p:nvSpPr>
        <p:spPr/>
        <p:txBody>
          <a:bodyPr/>
          <a:lstStyle/>
          <a:p>
            <a:pPr eaLnBrk="1" hangingPunct="1">
              <a:defRPr/>
            </a:pPr>
            <a:r>
              <a:rPr lang="es-ES" smtClean="0"/>
              <a:t>Ventajas e inconvenientes:</a:t>
            </a:r>
          </a:p>
          <a:p>
            <a:pPr lvl="1" eaLnBrk="1" hangingPunct="1">
              <a:defRPr/>
            </a:pPr>
            <a:r>
              <a:rPr lang="es-ES" smtClean="0"/>
              <a:t>Es el más utilizado para someter la matriz de correlaciones a un análisis factorial.</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357188" y="2357438"/>
            <a:ext cx="8501062" cy="3046412"/>
          </a:xfrm>
          <a:prstGeom prst="rect">
            <a:avLst/>
          </a:prstGeom>
          <a:noFill/>
          <a:ln w="9525" cap="flat" cmpd="sng">
            <a:noFill/>
            <a:prstDash val="solid"/>
            <a:miter lim="800000"/>
            <a:headEnd type="none" w="med" len="med"/>
            <a:tailEnd type="none" w="med" len="med"/>
          </a:ln>
          <a:effectLst/>
        </p:spPr>
        <p:txBody>
          <a:bodyPr anchor="ctr">
            <a:spAutoFit/>
          </a:bodyPr>
          <a:lstStyle/>
          <a:p>
            <a:pPr algn="just">
              <a:defRPr/>
            </a:pPr>
            <a:r>
              <a:rPr lang="es-ES" sz="1600" dirty="0">
                <a:latin typeface="+mn-lt"/>
              </a:rPr>
              <a:t>Ejemplo Examen tema 2, item5.- Para elaborar la teoría clásica de los test, </a:t>
            </a:r>
            <a:r>
              <a:rPr lang="es-ES" sz="1600" dirty="0" err="1">
                <a:latin typeface="+mn-lt"/>
              </a:rPr>
              <a:t>Spearman</a:t>
            </a:r>
            <a:r>
              <a:rPr lang="es-ES" sz="1600" dirty="0">
                <a:latin typeface="+mn-lt"/>
              </a:rPr>
              <a:t> asumió que: (Señale la opción correcta)</a:t>
            </a:r>
          </a:p>
          <a:p>
            <a:pPr algn="just">
              <a:defRPr/>
            </a:pPr>
            <a:endParaRPr lang="es-ES" sz="1600" dirty="0">
              <a:latin typeface="+mn-lt"/>
            </a:endParaRPr>
          </a:p>
          <a:p>
            <a:pPr marL="800100" lvl="1" indent="-342900" algn="just">
              <a:buFont typeface="+mj-lt"/>
              <a:buAutoNum type="arabicPeriod"/>
              <a:defRPr/>
            </a:pPr>
            <a:r>
              <a:rPr lang="es-ES" sz="1600" dirty="0">
                <a:latin typeface="+mn-lt"/>
              </a:rPr>
              <a:t>La puntuación </a:t>
            </a:r>
            <a:r>
              <a:rPr lang="es-ES" sz="1600" dirty="0" err="1">
                <a:latin typeface="+mn-lt"/>
              </a:rPr>
              <a:t>empirica</a:t>
            </a:r>
            <a:r>
              <a:rPr lang="es-ES" sz="1600" dirty="0">
                <a:latin typeface="+mn-lt"/>
              </a:rPr>
              <a:t> de un sujeto en un test (X) es </a:t>
            </a:r>
            <a:r>
              <a:rPr lang="es-ES" sz="1600" dirty="0" err="1">
                <a:latin typeface="+mn-lt"/>
              </a:rPr>
              <a:t>suceptible</a:t>
            </a:r>
            <a:r>
              <a:rPr lang="es-ES" sz="1600" dirty="0">
                <a:latin typeface="+mn-lt"/>
              </a:rPr>
              <a:t> de descomponer en dos partes: por un lado la puntuación verdadera (V) y por otro lado el error aleatorio de medida (e)</a:t>
            </a:r>
          </a:p>
          <a:p>
            <a:pPr marL="800100" lvl="1" indent="-342900" algn="just">
              <a:buFont typeface="+mj-lt"/>
              <a:buAutoNum type="arabicPeriod"/>
              <a:defRPr/>
            </a:pPr>
            <a:r>
              <a:rPr lang="es-ES" sz="1600" dirty="0">
                <a:latin typeface="+mn-lt"/>
              </a:rPr>
              <a:t>La puntuación verdadera de un sujeto en un test (V) es </a:t>
            </a:r>
            <a:r>
              <a:rPr lang="es-ES" sz="1600" dirty="0" err="1">
                <a:latin typeface="+mn-lt"/>
              </a:rPr>
              <a:t>suceptible</a:t>
            </a:r>
            <a:r>
              <a:rPr lang="es-ES" sz="1600" dirty="0">
                <a:latin typeface="+mn-lt"/>
              </a:rPr>
              <a:t> de descomponer en dos partes: por un lado la puntuación empírica (X) y por otro lado el error aleatorio de medida (e)</a:t>
            </a:r>
          </a:p>
          <a:p>
            <a:pPr marL="800100" lvl="1" indent="-342900" algn="just">
              <a:buFont typeface="+mj-lt"/>
              <a:buAutoNum type="arabicPeriod"/>
              <a:defRPr/>
            </a:pPr>
            <a:r>
              <a:rPr lang="es-ES" sz="1600" dirty="0">
                <a:latin typeface="+mn-lt"/>
              </a:rPr>
              <a:t>La puntuación </a:t>
            </a:r>
            <a:r>
              <a:rPr lang="es-ES" sz="1600" dirty="0" err="1">
                <a:latin typeface="+mn-lt"/>
              </a:rPr>
              <a:t>empirica</a:t>
            </a:r>
            <a:r>
              <a:rPr lang="es-ES" sz="1600" dirty="0">
                <a:latin typeface="+mn-lt"/>
              </a:rPr>
              <a:t> de un sujeto en un test (X) es </a:t>
            </a:r>
            <a:r>
              <a:rPr lang="es-ES" sz="1600" dirty="0" err="1">
                <a:latin typeface="+mn-lt"/>
              </a:rPr>
              <a:t>suceptible</a:t>
            </a:r>
            <a:r>
              <a:rPr lang="es-ES" sz="1600" dirty="0">
                <a:latin typeface="+mn-lt"/>
              </a:rPr>
              <a:t> de descomponer en dos partes: por un lado la puntuación verdadera (V) y por otro lado el error sistemático de medida (e)</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2" name="Object 4"/>
          <p:cNvGraphicFramePr>
            <a:graphicFrameLocks noChangeAspect="1"/>
          </p:cNvGraphicFramePr>
          <p:nvPr/>
        </p:nvGraphicFramePr>
        <p:xfrm>
          <a:off x="1857375" y="1000125"/>
          <a:ext cx="5143500" cy="857250"/>
        </p:xfrm>
        <a:graphic>
          <a:graphicData uri="http://schemas.openxmlformats.org/presentationml/2006/ole">
            <p:oleObj spid="_x0000_s15362" name="Ecuación" r:id="rId4" imgW="3111480" imgH="469800" progId="Equation.3">
              <p:embed/>
            </p:oleObj>
          </a:graphicData>
        </a:graphic>
      </p:graphicFrame>
      <p:graphicFrame>
        <p:nvGraphicFramePr>
          <p:cNvPr id="15363" name="Object 7"/>
          <p:cNvGraphicFramePr>
            <a:graphicFrameLocks noChangeAspect="1"/>
          </p:cNvGraphicFramePr>
          <p:nvPr/>
        </p:nvGraphicFramePr>
        <p:xfrm>
          <a:off x="1143000" y="2900363"/>
          <a:ext cx="6858000" cy="671512"/>
        </p:xfrm>
        <a:graphic>
          <a:graphicData uri="http://schemas.openxmlformats.org/presentationml/2006/ole">
            <p:oleObj spid="_x0000_s15363" name="Ecuación" r:id="rId5" imgW="5244840" imgH="457200" progId="Equation.3">
              <p:embed/>
            </p:oleObj>
          </a:graphicData>
        </a:graphic>
      </p:graphicFrame>
      <p:graphicFrame>
        <p:nvGraphicFramePr>
          <p:cNvPr id="15364" name="Object 4"/>
          <p:cNvGraphicFramePr>
            <a:graphicFrameLocks noChangeAspect="1"/>
          </p:cNvGraphicFramePr>
          <p:nvPr/>
        </p:nvGraphicFramePr>
        <p:xfrm>
          <a:off x="2143125" y="4429125"/>
          <a:ext cx="5599113" cy="1571625"/>
        </p:xfrm>
        <a:graphic>
          <a:graphicData uri="http://schemas.openxmlformats.org/presentationml/2006/ole">
            <p:oleObj spid="_x0000_s15364" name="Ecuación" r:id="rId6" imgW="2654280" imgH="711000" progId="Equation.3">
              <p:embed/>
            </p:oleObj>
          </a:graphicData>
        </a:graphic>
      </p:graphicFrame>
      <p:sp>
        <p:nvSpPr>
          <p:cNvPr id="15365" name="6 Rectángulo"/>
          <p:cNvSpPr>
            <a:spLocks noChangeArrowheads="1"/>
          </p:cNvSpPr>
          <p:nvPr/>
        </p:nvSpPr>
        <p:spPr bwMode="auto">
          <a:xfrm>
            <a:off x="1785938" y="285750"/>
            <a:ext cx="4294187" cy="461963"/>
          </a:xfrm>
          <a:prstGeom prst="rect">
            <a:avLst/>
          </a:prstGeom>
          <a:noFill/>
          <a:ln w="9525">
            <a:noFill/>
            <a:miter lim="800000"/>
            <a:headEnd/>
            <a:tailEnd/>
          </a:ln>
        </p:spPr>
        <p:txBody>
          <a:bodyPr wrap="none">
            <a:spAutoFit/>
          </a:bodyPr>
          <a:lstStyle/>
          <a:p>
            <a:r>
              <a:rPr lang="es-ES"/>
              <a:t>Ejemplo Examen tema 2, item5</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Rectángulo"/>
          <p:cNvSpPr>
            <a:spLocks noChangeArrowheads="1"/>
          </p:cNvSpPr>
          <p:nvPr/>
        </p:nvSpPr>
        <p:spPr bwMode="auto">
          <a:xfrm>
            <a:off x="1643063" y="2281238"/>
            <a:ext cx="6072187" cy="4386262"/>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      0.800     0.686     0.979        1+     0.800     0.686     0.979</a:t>
            </a:r>
          </a:p>
          <a:p>
            <a:r>
              <a:rPr lang="es-ES" sz="900">
                <a:latin typeface="Courier New" pitchFamily="49" charset="0"/>
                <a:cs typeface="Courier New" pitchFamily="49" charset="0"/>
              </a:rPr>
              <a:t>                                           2      0.075    -0.103    -0.191</a:t>
            </a:r>
          </a:p>
          <a:p>
            <a:r>
              <a:rPr lang="es-ES" sz="900">
                <a:latin typeface="Courier New" pitchFamily="49" charset="0"/>
                <a:cs typeface="Courier New" pitchFamily="49" charset="0"/>
              </a:rPr>
              <a:t>                                           3      0.050    -0.229    -0.484</a:t>
            </a:r>
          </a:p>
          <a:p>
            <a:r>
              <a:rPr lang="es-ES" sz="900">
                <a:latin typeface="Courier New" pitchFamily="49" charset="0"/>
                <a:cs typeface="Courier New" pitchFamily="49" charset="0"/>
              </a:rPr>
              <a:t>                                           O      0.075    -0.752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2      0.825     0.686     1.000        1      0.000     0.000     0.000</a:t>
            </a:r>
          </a:p>
          <a:p>
            <a:r>
              <a:rPr lang="es-ES" sz="900">
                <a:latin typeface="Courier New" pitchFamily="49" charset="0"/>
                <a:cs typeface="Courier New" pitchFamily="49" charset="0"/>
              </a:rPr>
              <a:t>                                           2+     0.825     0.686     1.000</a:t>
            </a:r>
          </a:p>
          <a:p>
            <a:r>
              <a:rPr lang="es-ES" sz="900">
                <a:latin typeface="Courier New" pitchFamily="49" charset="0"/>
                <a:cs typeface="Courier New" pitchFamily="49" charset="0"/>
              </a:rPr>
              <a:t>                                           3      0.075     0.005     0.009</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3      0.825     0.744     1.000        1      0.038    -0.101    -0.235</a:t>
            </a:r>
          </a:p>
          <a:p>
            <a:r>
              <a:rPr lang="es-ES" sz="900">
                <a:latin typeface="Courier New" pitchFamily="49" charset="0"/>
                <a:cs typeface="Courier New" pitchFamily="49" charset="0"/>
              </a:rPr>
              <a:t>                                           2      0.025     0.028     0.074</a:t>
            </a:r>
          </a:p>
          <a:p>
            <a:r>
              <a:rPr lang="es-ES" sz="900">
                <a:latin typeface="Courier New" pitchFamily="49" charset="0"/>
                <a:cs typeface="Courier New" pitchFamily="49" charset="0"/>
              </a:rPr>
              <a:t>                                           3+     0.825     0.744     1.000</a:t>
            </a:r>
          </a:p>
          <a:p>
            <a:r>
              <a:rPr lang="es-ES" sz="900">
                <a:latin typeface="Courier New" pitchFamily="49" charset="0"/>
                <a:cs typeface="Courier New" pitchFamily="49" charset="0"/>
              </a:rPr>
              <a:t>                                           O      0.112    -0.856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4      0.887     0.824     1.000        1+     0.887     0.824     1.000</a:t>
            </a:r>
          </a:p>
          <a:p>
            <a:r>
              <a:rPr lang="es-ES" sz="900">
                <a:latin typeface="Courier New" pitchFamily="49" charset="0"/>
                <a:cs typeface="Courier New" pitchFamily="49" charset="0"/>
              </a:rPr>
              <a:t>                                           2      0.000     0.000     0.000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0.112    -0.842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80899" name="2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2 Rectángulo"/>
          <p:cNvSpPr>
            <a:spLocks noChangeArrowheads="1"/>
          </p:cNvSpPr>
          <p:nvPr/>
        </p:nvSpPr>
        <p:spPr bwMode="auto">
          <a:xfrm>
            <a:off x="1714500" y="2357438"/>
            <a:ext cx="5715000" cy="4524375"/>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5      0.900     0.867     1.000        1+     0.900     0.867     1.000</a:t>
            </a:r>
          </a:p>
          <a:p>
            <a:r>
              <a:rPr lang="es-ES" sz="900">
                <a:latin typeface="Courier New" pitchFamily="49" charset="0"/>
                <a:cs typeface="Courier New" pitchFamily="49" charset="0"/>
              </a:rPr>
              <a:t>                                           2      0.000     0.000     0.000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6      0.800     0.625     0.892        1+     0.800     0.625     0.892</a:t>
            </a:r>
          </a:p>
          <a:p>
            <a:r>
              <a:rPr lang="es-ES" sz="900">
                <a:latin typeface="Courier New" pitchFamily="49" charset="0"/>
                <a:cs typeface="Courier New" pitchFamily="49" charset="0"/>
              </a:rPr>
              <a:t>                                           2      0.013    -0.002    -0.007</a:t>
            </a:r>
          </a:p>
          <a:p>
            <a:r>
              <a:rPr lang="es-ES" sz="900">
                <a:latin typeface="Courier New" pitchFamily="49" charset="0"/>
                <a:cs typeface="Courier New" pitchFamily="49" charset="0"/>
              </a:rPr>
              <a:t>                                           3      0.075     0.048     0.089</a:t>
            </a:r>
          </a:p>
          <a:p>
            <a:r>
              <a:rPr lang="es-ES" sz="900">
                <a:latin typeface="Courier New" pitchFamily="49" charset="0"/>
                <a:cs typeface="Courier New" pitchFamily="49" charset="0"/>
              </a:rPr>
              <a:t>                                           O      0.112    -0.842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7      0.775     0.672     0.936        1      0.038     0.069     0.161</a:t>
            </a:r>
          </a:p>
          <a:p>
            <a:r>
              <a:rPr lang="es-ES" sz="900">
                <a:latin typeface="Courier New" pitchFamily="49" charset="0"/>
                <a:cs typeface="Courier New" pitchFamily="49" charset="0"/>
              </a:rPr>
              <a:t>                                           2      0.050    -0.112    -0.238</a:t>
            </a:r>
          </a:p>
          <a:p>
            <a:r>
              <a:rPr lang="es-ES" sz="900">
                <a:latin typeface="Courier New" pitchFamily="49" charset="0"/>
                <a:cs typeface="Courier New" pitchFamily="49" charset="0"/>
              </a:rPr>
              <a:t>                                           3+     0.775     0.672     0.936</a:t>
            </a:r>
          </a:p>
          <a:p>
            <a:r>
              <a:rPr lang="es-ES" sz="900">
                <a:latin typeface="Courier New" pitchFamily="49" charset="0"/>
                <a:cs typeface="Courier New" pitchFamily="49" charset="0"/>
              </a:rPr>
              <a:t>                                           O      0.138    -0.797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8      0.863     0.801     1.000        1      0.000     0.000     0.000</a:t>
            </a:r>
          </a:p>
          <a:p>
            <a:r>
              <a:rPr lang="es-ES" sz="900">
                <a:latin typeface="Courier New" pitchFamily="49" charset="0"/>
                <a:cs typeface="Courier New" pitchFamily="49" charset="0"/>
              </a:rPr>
              <a:t>                                           2      0.038    -0.075    -0.174</a:t>
            </a:r>
          </a:p>
          <a:p>
            <a:r>
              <a:rPr lang="es-ES" sz="900">
                <a:latin typeface="Courier New" pitchFamily="49" charset="0"/>
                <a:cs typeface="Courier New" pitchFamily="49" charset="0"/>
              </a:rPr>
              <a:t>                                           3+     0.863     0.801     1.000</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p:txBody>
      </p:sp>
      <p:sp>
        <p:nvSpPr>
          <p:cNvPr id="81923" name="3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2 Rectángulo"/>
          <p:cNvSpPr>
            <a:spLocks noChangeArrowheads="1"/>
          </p:cNvSpPr>
          <p:nvPr/>
        </p:nvSpPr>
        <p:spPr bwMode="auto">
          <a:xfrm>
            <a:off x="142875" y="-7512050"/>
            <a:ext cx="6715125" cy="4384675"/>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9      0.900     0.867     1.000        1      0.000     0.000     0.000</a:t>
            </a:r>
          </a:p>
          <a:p>
            <a:r>
              <a:rPr lang="es-ES" sz="900">
                <a:latin typeface="Courier New" pitchFamily="49" charset="0"/>
                <a:cs typeface="Courier New" pitchFamily="49" charset="0"/>
              </a:rPr>
              <a:t>                                           2+     0.900     0.867     1.000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10      0.687     0.622     0.815        1+     0.687     0.622     0.815</a:t>
            </a:r>
          </a:p>
          <a:p>
            <a:r>
              <a:rPr lang="es-ES" sz="900">
                <a:latin typeface="Courier New" pitchFamily="49" charset="0"/>
                <a:cs typeface="Courier New" pitchFamily="49" charset="0"/>
              </a:rPr>
              <a:t>                                           2      0.100     0.065     0.111</a:t>
            </a:r>
          </a:p>
          <a:p>
            <a:r>
              <a:rPr lang="es-ES" sz="900">
                <a:latin typeface="Courier New" pitchFamily="49" charset="0"/>
                <a:cs typeface="Courier New" pitchFamily="49" charset="0"/>
              </a:rPr>
              <a:t>                                           3      0.038    -0.032    -0.076</a:t>
            </a:r>
          </a:p>
          <a:p>
            <a:r>
              <a:rPr lang="es-ES" sz="900">
                <a:latin typeface="Courier New" pitchFamily="49" charset="0"/>
                <a:cs typeface="Courier New" pitchFamily="49" charset="0"/>
              </a:rPr>
              <a:t>                                           O      0.175    -0.808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11      0.437     0.336     0.423        1      0.025     0.030     0.081</a:t>
            </a:r>
          </a:p>
          <a:p>
            <a:r>
              <a:rPr lang="es-ES" sz="900">
                <a:latin typeface="Courier New" pitchFamily="49" charset="0"/>
                <a:cs typeface="Courier New" pitchFamily="49" charset="0"/>
              </a:rPr>
              <a:t>                                           2+     0.437     0.336     0.423</a:t>
            </a:r>
          </a:p>
          <a:p>
            <a:r>
              <a:rPr lang="es-ES" sz="900">
                <a:latin typeface="Courier New" pitchFamily="49" charset="0"/>
                <a:cs typeface="Courier New" pitchFamily="49" charset="0"/>
              </a:rPr>
              <a:t>                                           3      0.350     0.159     0.204</a:t>
            </a:r>
          </a:p>
          <a:p>
            <a:r>
              <a:rPr lang="es-ES" sz="900">
                <a:latin typeface="Courier New" pitchFamily="49" charset="0"/>
                <a:cs typeface="Courier New" pitchFamily="49" charset="0"/>
              </a:rPr>
              <a:t>                                           O      0.187    -0.650    -0.942</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12      0.425     0.444     0.560        1      0.338     0.113     0.147</a:t>
            </a:r>
          </a:p>
          <a:p>
            <a:r>
              <a:rPr lang="es-ES" sz="900">
                <a:latin typeface="Courier New" pitchFamily="49" charset="0"/>
                <a:cs typeface="Courier New" pitchFamily="49" charset="0"/>
              </a:rPr>
              <a:t>                                           2+     0.425     0.444     0.560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0.237    -0.656    -0.904</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82947" name="3 Rectángulo"/>
          <p:cNvSpPr>
            <a:spLocks noChangeArrowheads="1"/>
          </p:cNvSpPr>
          <p:nvPr/>
        </p:nvSpPr>
        <p:spPr bwMode="auto">
          <a:xfrm>
            <a:off x="1571625" y="2286000"/>
            <a:ext cx="6715125" cy="4386263"/>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9      0.900     0.867     1.000        1      0.000     0.000     0.000</a:t>
            </a:r>
          </a:p>
          <a:p>
            <a:r>
              <a:rPr lang="es-ES" sz="900">
                <a:latin typeface="Courier New" pitchFamily="49" charset="0"/>
                <a:cs typeface="Courier New" pitchFamily="49" charset="0"/>
              </a:rPr>
              <a:t>                                           2+     0.900     0.867     1.000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10      0.687     0.622     0.815        1+     0.687     0.622     0.815</a:t>
            </a:r>
          </a:p>
          <a:p>
            <a:r>
              <a:rPr lang="es-ES" sz="900">
                <a:latin typeface="Courier New" pitchFamily="49" charset="0"/>
                <a:cs typeface="Courier New" pitchFamily="49" charset="0"/>
              </a:rPr>
              <a:t>                                           2      0.100     0.065     0.111</a:t>
            </a:r>
          </a:p>
          <a:p>
            <a:r>
              <a:rPr lang="es-ES" sz="900">
                <a:latin typeface="Courier New" pitchFamily="49" charset="0"/>
                <a:cs typeface="Courier New" pitchFamily="49" charset="0"/>
              </a:rPr>
              <a:t>                                           3      0.038    -0.032    -0.076</a:t>
            </a:r>
          </a:p>
          <a:p>
            <a:r>
              <a:rPr lang="es-ES" sz="900">
                <a:latin typeface="Courier New" pitchFamily="49" charset="0"/>
                <a:cs typeface="Courier New" pitchFamily="49" charset="0"/>
              </a:rPr>
              <a:t>                                           O      0.175    -0.808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11      0.437     0.336     0.423        1      0.025     0.030     0.081</a:t>
            </a:r>
          </a:p>
          <a:p>
            <a:r>
              <a:rPr lang="es-ES" sz="900">
                <a:latin typeface="Courier New" pitchFamily="49" charset="0"/>
                <a:cs typeface="Courier New" pitchFamily="49" charset="0"/>
              </a:rPr>
              <a:t>                                           2+     0.437     0.336     0.423</a:t>
            </a:r>
          </a:p>
          <a:p>
            <a:r>
              <a:rPr lang="es-ES" sz="900">
                <a:latin typeface="Courier New" pitchFamily="49" charset="0"/>
                <a:cs typeface="Courier New" pitchFamily="49" charset="0"/>
              </a:rPr>
              <a:t>                                           3      0.350     0.159     0.204</a:t>
            </a:r>
          </a:p>
          <a:p>
            <a:r>
              <a:rPr lang="es-ES" sz="900">
                <a:latin typeface="Courier New" pitchFamily="49" charset="0"/>
                <a:cs typeface="Courier New" pitchFamily="49" charset="0"/>
              </a:rPr>
              <a:t>                                           O      0.187    -0.650    -0.942</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12      0.425     0.444     0.560        1      0.338     0.113     0.147</a:t>
            </a:r>
          </a:p>
          <a:p>
            <a:r>
              <a:rPr lang="es-ES" sz="900">
                <a:latin typeface="Courier New" pitchFamily="49" charset="0"/>
                <a:cs typeface="Courier New" pitchFamily="49" charset="0"/>
              </a:rPr>
              <a:t>                                           2+     0.425     0.444     0.560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0.237    -0.656    -0.904</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82948" name="4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3 Rectángulo"/>
          <p:cNvSpPr>
            <a:spLocks noChangeArrowheads="1"/>
          </p:cNvSpPr>
          <p:nvPr/>
        </p:nvSpPr>
        <p:spPr bwMode="auto">
          <a:xfrm>
            <a:off x="1571625" y="2286000"/>
            <a:ext cx="6715125" cy="4386263"/>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13      0.550     0.498     0.626        1+     0.550     0.498     0.626</a:t>
            </a:r>
          </a:p>
          <a:p>
            <a:r>
              <a:rPr lang="es-ES" sz="900">
                <a:latin typeface="Courier New" pitchFamily="49" charset="0"/>
                <a:cs typeface="Courier New" pitchFamily="49" charset="0"/>
              </a:rPr>
              <a:t>                                           2      0.187     0.183     0.265</a:t>
            </a:r>
          </a:p>
          <a:p>
            <a:r>
              <a:rPr lang="es-ES" sz="900">
                <a:latin typeface="Courier New" pitchFamily="49" charset="0"/>
                <a:cs typeface="Courier New" pitchFamily="49" charset="0"/>
              </a:rPr>
              <a:t>                                           3      0.013    -0.007    -0.025</a:t>
            </a:r>
          </a:p>
          <a:p>
            <a:r>
              <a:rPr lang="es-ES" sz="900">
                <a:latin typeface="Courier New" pitchFamily="49" charset="0"/>
                <a:cs typeface="Courier New" pitchFamily="49" charset="0"/>
              </a:rPr>
              <a:t>                                           O      0.250    -0.757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14      0.837     0.771     1.000        1      0.013     0.020     0.068</a:t>
            </a:r>
          </a:p>
          <a:p>
            <a:r>
              <a:rPr lang="es-ES" sz="900">
                <a:latin typeface="Courier New" pitchFamily="49" charset="0"/>
                <a:cs typeface="Courier New" pitchFamily="49" charset="0"/>
              </a:rPr>
              <a:t>                                           2+     0.837     0.771     1.000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0.150    -0.824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15      0.600     0.511     0.647        1      0.013     0.098     0.338</a:t>
            </a:r>
          </a:p>
          <a:p>
            <a:r>
              <a:rPr lang="es-ES" sz="900">
                <a:latin typeface="Courier New" pitchFamily="49" charset="0"/>
                <a:cs typeface="Courier New" pitchFamily="49" charset="0"/>
              </a:rPr>
              <a:t>                                           2+     0.600     0.511     0.647</a:t>
            </a:r>
          </a:p>
          <a:p>
            <a:r>
              <a:rPr lang="es-ES" sz="900">
                <a:latin typeface="Courier New" pitchFamily="49" charset="0"/>
                <a:cs typeface="Courier New" pitchFamily="49" charset="0"/>
              </a:rPr>
              <a:t>                                           3      0.125     0.084     0.136</a:t>
            </a:r>
          </a:p>
          <a:p>
            <a:r>
              <a:rPr lang="es-ES" sz="900">
                <a:latin typeface="Courier New" pitchFamily="49" charset="0"/>
                <a:cs typeface="Courier New" pitchFamily="49" charset="0"/>
              </a:rPr>
              <a:t>                                           O      0.262    -0.689    -0.930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16      0.788     0.708     0.998        1+     0.788     0.708     0.998</a:t>
            </a:r>
          </a:p>
          <a:p>
            <a:r>
              <a:rPr lang="es-ES" sz="900">
                <a:latin typeface="Courier New" pitchFamily="49" charset="0"/>
                <a:cs typeface="Courier New" pitchFamily="49" charset="0"/>
              </a:rPr>
              <a:t>                                           2      0.038     0.008     0.019</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0.175    -0.791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83971" name="4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Rectángulo"/>
          <p:cNvSpPr>
            <a:spLocks noChangeArrowheads="1"/>
          </p:cNvSpPr>
          <p:nvPr/>
        </p:nvSpPr>
        <p:spPr bwMode="auto">
          <a:xfrm>
            <a:off x="1643063" y="2357438"/>
            <a:ext cx="7143750" cy="4386262"/>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17      0.725     0.677     0.905        1+     0.725     0.677     0.905</a:t>
            </a:r>
          </a:p>
          <a:p>
            <a:r>
              <a:rPr lang="es-ES" sz="900">
                <a:latin typeface="Courier New" pitchFamily="49" charset="0"/>
                <a:cs typeface="Courier New" pitchFamily="49" charset="0"/>
              </a:rPr>
              <a:t>                                           2      0.000     0.000     0.000</a:t>
            </a:r>
          </a:p>
          <a:p>
            <a:r>
              <a:rPr lang="es-ES" sz="900">
                <a:latin typeface="Courier New" pitchFamily="49" charset="0"/>
                <a:cs typeface="Courier New" pitchFamily="49" charset="0"/>
              </a:rPr>
              <a:t>                                           3      0.138    -0.108    -0.170</a:t>
            </a:r>
          </a:p>
          <a:p>
            <a:r>
              <a:rPr lang="es-ES" sz="900">
                <a:latin typeface="Courier New" pitchFamily="49" charset="0"/>
                <a:cs typeface="Courier New" pitchFamily="49" charset="0"/>
              </a:rPr>
              <a:t>                                           O      0.138    -0.778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18      0.875     0.782     1.000        1      0.000     0.000     0.000</a:t>
            </a:r>
          </a:p>
          <a:p>
            <a:r>
              <a:rPr lang="es-ES" sz="900">
                <a:latin typeface="Courier New" pitchFamily="49" charset="0"/>
                <a:cs typeface="Courier New" pitchFamily="49" charset="0"/>
              </a:rPr>
              <a:t>                                           2+     0.875     0.782     1.000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0.125    -0.804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19      0.762     0.726     0.999        1+     0.762     0.726     0.999</a:t>
            </a:r>
          </a:p>
          <a:p>
            <a:r>
              <a:rPr lang="es-ES" sz="900">
                <a:latin typeface="Courier New" pitchFamily="49" charset="0"/>
                <a:cs typeface="Courier New" pitchFamily="49" charset="0"/>
              </a:rPr>
              <a:t>                                           2      0.025     0.086     0.230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0.213    -0.814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20      0.637     0.581     0.745        1      0.000     0.000     0.000</a:t>
            </a:r>
          </a:p>
          <a:p>
            <a:r>
              <a:rPr lang="es-ES" sz="900">
                <a:latin typeface="Courier New" pitchFamily="49" charset="0"/>
                <a:cs typeface="Courier New" pitchFamily="49" charset="0"/>
              </a:rPr>
              <a:t>                                           2+     0.637     0.581     0.745</a:t>
            </a:r>
          </a:p>
          <a:p>
            <a:r>
              <a:rPr lang="es-ES" sz="900">
                <a:latin typeface="Courier New" pitchFamily="49" charset="0"/>
                <a:cs typeface="Courier New" pitchFamily="49" charset="0"/>
              </a:rPr>
              <a:t>                                           3      0.125     0.123     0.197</a:t>
            </a:r>
          </a:p>
          <a:p>
            <a:r>
              <a:rPr lang="es-ES" sz="900">
                <a:latin typeface="Courier New" pitchFamily="49" charset="0"/>
                <a:cs typeface="Courier New" pitchFamily="49" charset="0"/>
              </a:rPr>
              <a:t>                                           O      0.237    -0.776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84995" name="2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Rectángulo"/>
          <p:cNvSpPr>
            <a:spLocks noChangeArrowheads="1"/>
          </p:cNvSpPr>
          <p:nvPr/>
        </p:nvSpPr>
        <p:spPr bwMode="auto">
          <a:xfrm>
            <a:off x="2643188" y="2500313"/>
            <a:ext cx="4572000" cy="3046412"/>
          </a:xfrm>
          <a:prstGeom prst="rect">
            <a:avLst/>
          </a:prstGeom>
          <a:noFill/>
          <a:ln w="9525">
            <a:noFill/>
            <a:miter lim="800000"/>
            <a:headEnd/>
            <a:tailEnd/>
          </a:ln>
        </p:spPr>
        <p:txBody>
          <a:bodyPr>
            <a:spAutoFit/>
          </a:bodyPr>
          <a:lstStyle/>
          <a:p>
            <a:r>
              <a:rPr lang="es-ES" sz="1600">
                <a:latin typeface="Courier New" pitchFamily="49" charset="0"/>
                <a:cs typeface="Courier New" pitchFamily="49" charset="0"/>
              </a:rPr>
              <a:t>N PERSONS         80</a:t>
            </a:r>
          </a:p>
          <a:p>
            <a:r>
              <a:rPr lang="es-ES" sz="1600">
                <a:latin typeface="Courier New" pitchFamily="49" charset="0"/>
                <a:cs typeface="Courier New" pitchFamily="49" charset="0"/>
              </a:rPr>
              <a:t>N ITEMS           20</a:t>
            </a:r>
          </a:p>
          <a:p>
            <a:r>
              <a:rPr lang="es-ES" sz="1600">
                <a:latin typeface="Courier New" pitchFamily="49" charset="0"/>
                <a:cs typeface="Courier New" pitchFamily="49" charset="0"/>
              </a:rPr>
              <a:t>MEAN        14.90000</a:t>
            </a:r>
          </a:p>
          <a:p>
            <a:r>
              <a:rPr lang="es-ES" sz="1600">
                <a:latin typeface="Courier New" pitchFamily="49" charset="0"/>
                <a:cs typeface="Courier New" pitchFamily="49" charset="0"/>
              </a:rPr>
              <a:t>VARIANCE    31.84001</a:t>
            </a:r>
          </a:p>
          <a:p>
            <a:r>
              <a:rPr lang="es-ES" sz="1600">
                <a:latin typeface="Courier New" pitchFamily="49" charset="0"/>
                <a:cs typeface="Courier New" pitchFamily="49" charset="0"/>
              </a:rPr>
              <a:t>SD           5.64269</a:t>
            </a:r>
          </a:p>
          <a:p>
            <a:r>
              <a:rPr lang="es-ES" sz="1600">
                <a:latin typeface="Courier New" pitchFamily="49" charset="0"/>
                <a:cs typeface="Courier New" pitchFamily="49" charset="0"/>
              </a:rPr>
              <a:t>MINIMUM      0.00000</a:t>
            </a:r>
          </a:p>
          <a:p>
            <a:r>
              <a:rPr lang="es-ES" sz="1600">
                <a:latin typeface="Courier New" pitchFamily="49" charset="0"/>
                <a:cs typeface="Courier New" pitchFamily="49" charset="0"/>
              </a:rPr>
              <a:t>MAXIMUM     20.00000</a:t>
            </a:r>
          </a:p>
          <a:p>
            <a:r>
              <a:rPr lang="es-ES" sz="1600">
                <a:latin typeface="Courier New" pitchFamily="49" charset="0"/>
                <a:cs typeface="Courier New" pitchFamily="49" charset="0"/>
              </a:rPr>
              <a:t>ALPHA        0.94027</a:t>
            </a:r>
          </a:p>
          <a:p>
            <a:r>
              <a:rPr lang="es-ES" sz="1600">
                <a:latin typeface="Courier New" pitchFamily="49" charset="0"/>
                <a:cs typeface="Courier New" pitchFamily="49" charset="0"/>
              </a:rPr>
              <a:t>SEM          1.37907</a:t>
            </a:r>
          </a:p>
          <a:p>
            <a:r>
              <a:rPr lang="es-ES" sz="1600">
                <a:latin typeface="Courier New" pitchFamily="49" charset="0"/>
                <a:cs typeface="Courier New" pitchFamily="49" charset="0"/>
              </a:rPr>
              <a:t>MEAN P       0.74500</a:t>
            </a:r>
          </a:p>
          <a:p>
            <a:r>
              <a:rPr lang="es-ES" sz="1600">
                <a:latin typeface="Courier New" pitchFamily="49" charset="0"/>
                <a:cs typeface="Courier New" pitchFamily="49" charset="0"/>
              </a:rPr>
              <a:t>MEAN RPBI    0.67141</a:t>
            </a:r>
          </a:p>
          <a:p>
            <a:r>
              <a:rPr lang="es-ES" sz="1600">
                <a:latin typeface="Courier New" pitchFamily="49" charset="0"/>
                <a:cs typeface="Courier New" pitchFamily="49" charset="0"/>
              </a:rPr>
              <a:t>MEAN RBIS    0.87632</a:t>
            </a:r>
          </a:p>
        </p:txBody>
      </p:sp>
      <p:sp>
        <p:nvSpPr>
          <p:cNvPr id="86019" name="2 Rectángulo"/>
          <p:cNvSpPr>
            <a:spLocks noChangeArrowheads="1"/>
          </p:cNvSpPr>
          <p:nvPr/>
        </p:nvSpPr>
        <p:spPr bwMode="auto">
          <a:xfrm>
            <a:off x="1785938" y="1000125"/>
            <a:ext cx="5213350" cy="461963"/>
          </a:xfrm>
          <a:prstGeom prst="rect">
            <a:avLst/>
          </a:prstGeom>
          <a:noFill/>
          <a:ln w="9525">
            <a:noFill/>
            <a:miter lim="800000"/>
            <a:headEnd/>
            <a:tailEnd/>
          </a:ln>
        </p:spPr>
        <p:txBody>
          <a:bodyPr wrap="none">
            <a:spAutoFit/>
          </a:bodyPr>
          <a:lstStyle/>
          <a:p>
            <a:r>
              <a:rPr lang="es-ES"/>
              <a:t>Rasultados del test: tema 2, Examaen</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87043" name="Text Box 3"/>
          <p:cNvSpPr txBox="1">
            <a:spLocks noChangeArrowheads="1"/>
          </p:cNvSpPr>
          <p:nvPr/>
        </p:nvSpPr>
        <p:spPr bwMode="auto">
          <a:xfrm>
            <a:off x="914400" y="228600"/>
            <a:ext cx="8126413" cy="5326063"/>
          </a:xfrm>
          <a:prstGeom prst="rect">
            <a:avLst/>
          </a:prstGeom>
          <a:noFill/>
          <a:ln w="25400">
            <a:noFill/>
            <a:miter lim="800000"/>
            <a:headEnd type="none" w="sm" len="sm"/>
            <a:tailEnd type="none" w="med" len="lg"/>
          </a:ln>
        </p:spPr>
        <p:txBody>
          <a:bodyPr>
            <a:spAutoFit/>
          </a:bodyPr>
          <a:lstStyle/>
          <a:p>
            <a:pPr algn="l"/>
            <a:r>
              <a:rPr lang="es-ES" sz="3200"/>
              <a:t>Índice de Validez</a:t>
            </a:r>
          </a:p>
          <a:p>
            <a:pPr algn="l"/>
            <a:endParaRPr lang="es-ES" sz="2400">
              <a:solidFill>
                <a:schemeClr val="tx2"/>
              </a:solidFill>
              <a:cs typeface="Times New Roman" pitchFamily="18" charset="0"/>
            </a:endParaRPr>
          </a:p>
          <a:p>
            <a:pPr algn="just"/>
            <a:r>
              <a:rPr lang="es-ES" sz="2400">
                <a:solidFill>
                  <a:schemeClr val="tx2"/>
                </a:solidFill>
                <a:cs typeface="Times New Roman" pitchFamily="18" charset="0"/>
              </a:rPr>
              <a:t>El </a:t>
            </a:r>
            <a:r>
              <a:rPr lang="es-ES" sz="2400">
                <a:cs typeface="Times New Roman" pitchFamily="18" charset="0"/>
              </a:rPr>
              <a:t>índice de validez</a:t>
            </a:r>
            <a:r>
              <a:rPr lang="es-ES" sz="2400">
                <a:solidFill>
                  <a:schemeClr val="tx2"/>
                </a:solidFill>
                <a:cs typeface="Times New Roman" pitchFamily="18" charset="0"/>
              </a:rPr>
              <a:t> de un items está referido a su correlación con un criterio externo al propio test. </a:t>
            </a:r>
          </a:p>
          <a:p>
            <a:pPr algn="just"/>
            <a:endParaRPr lang="es-ES" sz="2400">
              <a:solidFill>
                <a:schemeClr val="tx2"/>
              </a:solidFill>
              <a:cs typeface="Times New Roman" pitchFamily="18" charset="0"/>
            </a:endParaRPr>
          </a:p>
          <a:p>
            <a:pPr algn="just"/>
            <a:r>
              <a:rPr lang="es-ES" sz="2400">
                <a:solidFill>
                  <a:schemeClr val="tx2"/>
                </a:solidFill>
                <a:cs typeface="Times New Roman" pitchFamily="18" charset="0"/>
              </a:rPr>
              <a:t>Como ocurre con el índice de discriminación su calculo dependerá de la naturaleza de las variables con las que se correlacione el ítem, es decir, las distintas fórmulas de correlación reseñadas en el índice de discriminación pueden ser utilizadas para el cálculo del índice de validez. Su cálculo es idéntico, si bien ahora no existe el problema adicional de que el ítem esté incluido en el criterio como podía ocurrir en el caso del índice de discriminación. </a:t>
            </a:r>
          </a:p>
          <a:p>
            <a:pPr algn="just"/>
            <a:endParaRPr lang="es-ES" sz="2400">
              <a:solidFill>
                <a:schemeClr val="tx2"/>
              </a:solidFill>
            </a:endParaRPr>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16388" name="Text Box 3"/>
          <p:cNvSpPr txBox="1">
            <a:spLocks noChangeArrowheads="1"/>
          </p:cNvSpPr>
          <p:nvPr/>
        </p:nvSpPr>
        <p:spPr bwMode="auto">
          <a:xfrm>
            <a:off x="1017588" y="228600"/>
            <a:ext cx="8126412" cy="584200"/>
          </a:xfrm>
          <a:prstGeom prst="rect">
            <a:avLst/>
          </a:prstGeom>
          <a:noFill/>
          <a:ln w="25400">
            <a:noFill/>
            <a:miter lim="800000"/>
            <a:headEnd type="none" w="sm" len="sm"/>
            <a:tailEnd type="none" w="med" len="lg"/>
          </a:ln>
        </p:spPr>
        <p:txBody>
          <a:bodyPr>
            <a:spAutoFit/>
          </a:bodyPr>
          <a:lstStyle/>
          <a:p>
            <a:pPr algn="l"/>
            <a:r>
              <a:rPr lang="es-ES" sz="3200"/>
              <a:t>Índice de validez clásico</a:t>
            </a:r>
            <a:r>
              <a:rPr lang="es-ES" sz="2800" b="0"/>
              <a:t>.</a:t>
            </a:r>
            <a:endParaRPr lang="es-ES" sz="3200"/>
          </a:p>
        </p:txBody>
      </p:sp>
      <p:sp>
        <p:nvSpPr>
          <p:cNvPr id="16389" name="Rectangle 4"/>
          <p:cNvSpPr>
            <a:spLocks noChangeArrowheads="1"/>
          </p:cNvSpPr>
          <p:nvPr/>
        </p:nvSpPr>
        <p:spPr bwMode="auto">
          <a:xfrm>
            <a:off x="4319588" y="3248025"/>
            <a:ext cx="9144000" cy="0"/>
          </a:xfrm>
          <a:prstGeom prst="rect">
            <a:avLst/>
          </a:prstGeom>
          <a:noFill/>
          <a:ln w="25400">
            <a:noFill/>
            <a:miter lim="800000"/>
            <a:headEnd type="none" w="sm" len="sm"/>
            <a:tailEnd type="none" w="med" len="lg"/>
          </a:ln>
        </p:spPr>
        <p:txBody>
          <a:bodyPr>
            <a:spAutoFit/>
          </a:bodyPr>
          <a:lstStyle/>
          <a:p>
            <a:endParaRPr lang="es-ES"/>
          </a:p>
        </p:txBody>
      </p:sp>
      <p:sp>
        <p:nvSpPr>
          <p:cNvPr id="16390" name="Rectangle 6"/>
          <p:cNvSpPr>
            <a:spLocks noChangeArrowheads="1"/>
          </p:cNvSpPr>
          <p:nvPr/>
        </p:nvSpPr>
        <p:spPr bwMode="auto">
          <a:xfrm>
            <a:off x="4214813" y="3352800"/>
            <a:ext cx="9144000" cy="0"/>
          </a:xfrm>
          <a:prstGeom prst="rect">
            <a:avLst/>
          </a:prstGeom>
          <a:noFill/>
          <a:ln w="9525">
            <a:noFill/>
            <a:miter lim="800000"/>
            <a:headEnd/>
            <a:tailEnd/>
          </a:ln>
        </p:spPr>
        <p:txBody>
          <a:bodyPr>
            <a:spAutoFit/>
          </a:bodyPr>
          <a:lstStyle/>
          <a:p>
            <a:endParaRPr lang="es-ES"/>
          </a:p>
        </p:txBody>
      </p:sp>
      <p:graphicFrame>
        <p:nvGraphicFramePr>
          <p:cNvPr id="16386" name="Object 5"/>
          <p:cNvGraphicFramePr>
            <a:graphicFrameLocks noChangeAspect="1"/>
          </p:cNvGraphicFramePr>
          <p:nvPr/>
        </p:nvGraphicFramePr>
        <p:xfrm>
          <a:off x="2819400" y="1787525"/>
          <a:ext cx="4165600" cy="981075"/>
        </p:xfrm>
        <a:graphic>
          <a:graphicData uri="http://schemas.openxmlformats.org/presentationml/2006/ole">
            <p:oleObj spid="_x0000_s16386" name="Ecuación" r:id="rId4" imgW="761760" imgH="177480" progId="Equation.3">
              <p:embed/>
            </p:oleObj>
          </a:graphicData>
        </a:graphic>
      </p:graphicFrame>
      <p:sp>
        <p:nvSpPr>
          <p:cNvPr id="16391" name="Text Box 7"/>
          <p:cNvSpPr txBox="1">
            <a:spLocks noChangeArrowheads="1"/>
          </p:cNvSpPr>
          <p:nvPr/>
        </p:nvSpPr>
        <p:spPr bwMode="auto">
          <a:xfrm>
            <a:off x="1066800" y="3200400"/>
            <a:ext cx="8077200" cy="1981200"/>
          </a:xfrm>
          <a:prstGeom prst="rect">
            <a:avLst/>
          </a:prstGeom>
          <a:noFill/>
          <a:ln w="9525">
            <a:noFill/>
            <a:miter lim="800000"/>
            <a:headEnd/>
            <a:tailEnd/>
          </a:ln>
        </p:spPr>
        <p:txBody>
          <a:bodyPr>
            <a:spAutoFit/>
          </a:bodyPr>
          <a:lstStyle/>
          <a:p>
            <a:pPr algn="l"/>
            <a:r>
              <a:rPr lang="es-ES">
                <a:cs typeface="Times New Roman" pitchFamily="18" charset="0"/>
              </a:rPr>
              <a:t>donde:</a:t>
            </a:r>
            <a:endParaRPr lang="es-ES">
              <a:latin typeface="CG Times" pitchFamily="18" charset="0"/>
              <a:cs typeface="Times New Roman" pitchFamily="18" charset="0"/>
            </a:endParaRPr>
          </a:p>
          <a:p>
            <a:pPr algn="l"/>
            <a:r>
              <a:rPr lang="es-ES" sz="3200" i="1">
                <a:cs typeface="Times New Roman" pitchFamily="18" charset="0"/>
              </a:rPr>
              <a:t>Ps</a:t>
            </a:r>
            <a:r>
              <a:rPr lang="es-ES">
                <a:cs typeface="Times New Roman" pitchFamily="18" charset="0"/>
              </a:rPr>
              <a:t> es la proporción de sujetos del grupo superior en el criterio que responden correctamente al ítem. y </a:t>
            </a:r>
          </a:p>
          <a:p>
            <a:pPr algn="l"/>
            <a:r>
              <a:rPr lang="es-ES" sz="3200" i="1">
                <a:cs typeface="Times New Roman" pitchFamily="18" charset="0"/>
              </a:rPr>
              <a:t>Pi</a:t>
            </a:r>
            <a:r>
              <a:rPr lang="es-ES" sz="2800" i="1">
                <a:cs typeface="Times New Roman" pitchFamily="18" charset="0"/>
              </a:rPr>
              <a:t> </a:t>
            </a:r>
            <a:r>
              <a:rPr lang="es-ES">
                <a:cs typeface="Times New Roman" pitchFamily="18" charset="0"/>
              </a:rPr>
              <a:t>es la proporción de sujetos del grupo inferior en el criterio que responden correctamente al ítem. </a:t>
            </a:r>
            <a:endParaRPr lang="es-ES"/>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17414" name="Text Box 3"/>
          <p:cNvSpPr txBox="1">
            <a:spLocks noChangeArrowheads="1"/>
          </p:cNvSpPr>
          <p:nvPr/>
        </p:nvSpPr>
        <p:spPr bwMode="auto">
          <a:xfrm>
            <a:off x="1017588" y="228600"/>
            <a:ext cx="8126412" cy="1570038"/>
          </a:xfrm>
          <a:prstGeom prst="rect">
            <a:avLst/>
          </a:prstGeom>
          <a:noFill/>
          <a:ln w="25400">
            <a:noFill/>
            <a:miter lim="800000"/>
            <a:headEnd type="none" w="sm" len="sm"/>
            <a:tailEnd type="none" w="med" len="lg"/>
          </a:ln>
        </p:spPr>
        <p:txBody>
          <a:bodyPr>
            <a:spAutoFit/>
          </a:bodyPr>
          <a:lstStyle/>
          <a:p>
            <a:pPr algn="l"/>
            <a:r>
              <a:rPr lang="es-ES" sz="2800"/>
              <a:t>Índice de validez basado en el coeficiente de correlación de Pearson</a:t>
            </a:r>
            <a:r>
              <a:rPr lang="es-ES" sz="2400" b="0"/>
              <a:t>.</a:t>
            </a:r>
          </a:p>
          <a:p>
            <a:pPr algn="l"/>
            <a:endParaRPr lang="es-ES"/>
          </a:p>
          <a:p>
            <a:pPr algn="l"/>
            <a:r>
              <a:rPr lang="es-ES"/>
              <a:t>Coeficiente de Correlación producto-momento de Pearson (r</a:t>
            </a:r>
            <a:r>
              <a:rPr lang="es-ES" baseline="-25000"/>
              <a:t>xy</a:t>
            </a:r>
            <a:r>
              <a:rPr lang="es-ES"/>
              <a:t>)</a:t>
            </a:r>
            <a:endParaRPr lang="es-ES" sz="2400"/>
          </a:p>
        </p:txBody>
      </p:sp>
      <p:sp>
        <p:nvSpPr>
          <p:cNvPr id="17415" name="Rectangle 4"/>
          <p:cNvSpPr>
            <a:spLocks noChangeArrowheads="1"/>
          </p:cNvSpPr>
          <p:nvPr/>
        </p:nvSpPr>
        <p:spPr bwMode="auto">
          <a:xfrm>
            <a:off x="4319588" y="3248025"/>
            <a:ext cx="9144000" cy="0"/>
          </a:xfrm>
          <a:prstGeom prst="rect">
            <a:avLst/>
          </a:prstGeom>
          <a:noFill/>
          <a:ln w="25400">
            <a:noFill/>
            <a:miter lim="800000"/>
            <a:headEnd type="none" w="sm" len="sm"/>
            <a:tailEnd type="none" w="med" len="lg"/>
          </a:ln>
        </p:spPr>
        <p:txBody>
          <a:bodyPr>
            <a:spAutoFit/>
          </a:bodyPr>
          <a:lstStyle/>
          <a:p>
            <a:endParaRPr lang="es-ES"/>
          </a:p>
        </p:txBody>
      </p:sp>
      <p:sp>
        <p:nvSpPr>
          <p:cNvPr id="17416" name="Rectangle 5"/>
          <p:cNvSpPr>
            <a:spLocks noChangeArrowheads="1"/>
          </p:cNvSpPr>
          <p:nvPr/>
        </p:nvSpPr>
        <p:spPr bwMode="auto">
          <a:xfrm>
            <a:off x="4214813" y="3352800"/>
            <a:ext cx="9144000" cy="0"/>
          </a:xfrm>
          <a:prstGeom prst="rect">
            <a:avLst/>
          </a:prstGeom>
          <a:noFill/>
          <a:ln w="9525">
            <a:noFill/>
            <a:miter lim="800000"/>
            <a:headEnd/>
            <a:tailEnd/>
          </a:ln>
        </p:spPr>
        <p:txBody>
          <a:bodyPr>
            <a:spAutoFit/>
          </a:bodyPr>
          <a:lstStyle/>
          <a:p>
            <a:endParaRPr lang="es-ES"/>
          </a:p>
        </p:txBody>
      </p:sp>
      <p:sp>
        <p:nvSpPr>
          <p:cNvPr id="17417" name="Rectangle 9"/>
          <p:cNvSpPr>
            <a:spLocks noChangeArrowheads="1"/>
          </p:cNvSpPr>
          <p:nvPr/>
        </p:nvSpPr>
        <p:spPr bwMode="auto">
          <a:xfrm>
            <a:off x="3976688" y="3105150"/>
            <a:ext cx="9144000" cy="0"/>
          </a:xfrm>
          <a:prstGeom prst="rect">
            <a:avLst/>
          </a:prstGeom>
          <a:noFill/>
          <a:ln w="9525">
            <a:noFill/>
            <a:miter lim="800000"/>
            <a:headEnd/>
            <a:tailEnd/>
          </a:ln>
        </p:spPr>
        <p:txBody>
          <a:bodyPr>
            <a:spAutoFit/>
          </a:bodyPr>
          <a:lstStyle/>
          <a:p>
            <a:endParaRPr lang="es-ES"/>
          </a:p>
        </p:txBody>
      </p:sp>
      <p:graphicFrame>
        <p:nvGraphicFramePr>
          <p:cNvPr id="17410" name="Object 8"/>
          <p:cNvGraphicFramePr>
            <a:graphicFrameLocks noChangeAspect="1"/>
          </p:cNvGraphicFramePr>
          <p:nvPr/>
        </p:nvGraphicFramePr>
        <p:xfrm>
          <a:off x="3024188" y="1857375"/>
          <a:ext cx="3548062" cy="1895475"/>
        </p:xfrm>
        <a:graphic>
          <a:graphicData uri="http://schemas.openxmlformats.org/presentationml/2006/ole">
            <p:oleObj spid="_x0000_s17410" name="Ecuación" r:id="rId4" imgW="1231560" imgH="660240" progId="Equation.3">
              <p:embed/>
            </p:oleObj>
          </a:graphicData>
        </a:graphic>
      </p:graphicFrame>
      <p:graphicFrame>
        <p:nvGraphicFramePr>
          <p:cNvPr id="17411" name="Object 10"/>
          <p:cNvGraphicFramePr>
            <a:graphicFrameLocks noChangeAspect="1"/>
          </p:cNvGraphicFramePr>
          <p:nvPr/>
        </p:nvGraphicFramePr>
        <p:xfrm>
          <a:off x="3000375" y="3829050"/>
          <a:ext cx="3594100" cy="1457325"/>
        </p:xfrm>
        <a:graphic>
          <a:graphicData uri="http://schemas.openxmlformats.org/presentationml/2006/ole">
            <p:oleObj spid="_x0000_s17411" name="Ecuación" r:id="rId5" imgW="1091880" imgH="444240" progId="Equation.3">
              <p:embed/>
            </p:oleObj>
          </a:graphicData>
        </a:graphic>
      </p:graphicFrame>
      <p:graphicFrame>
        <p:nvGraphicFramePr>
          <p:cNvPr id="17412" name="Object 11"/>
          <p:cNvGraphicFramePr>
            <a:graphicFrameLocks noChangeAspect="1"/>
          </p:cNvGraphicFramePr>
          <p:nvPr/>
        </p:nvGraphicFramePr>
        <p:xfrm>
          <a:off x="2346325" y="5324475"/>
          <a:ext cx="5087938" cy="1304925"/>
        </p:xfrm>
        <a:graphic>
          <a:graphicData uri="http://schemas.openxmlformats.org/presentationml/2006/ole">
            <p:oleObj spid="_x0000_s17412" name="Ecuación" r:id="rId6" imgW="1726920" imgH="444240" progId="Equation.3">
              <p:embed/>
            </p:oleObj>
          </a:graphicData>
        </a:graphic>
      </p:graphicFrame>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18436" name="Text Box 3"/>
          <p:cNvSpPr txBox="1">
            <a:spLocks noChangeArrowheads="1"/>
          </p:cNvSpPr>
          <p:nvPr/>
        </p:nvSpPr>
        <p:spPr bwMode="auto">
          <a:xfrm>
            <a:off x="1017588" y="228600"/>
            <a:ext cx="8126412" cy="1403350"/>
          </a:xfrm>
          <a:prstGeom prst="rect">
            <a:avLst/>
          </a:prstGeom>
          <a:noFill/>
          <a:ln w="25400">
            <a:noFill/>
            <a:miter lim="800000"/>
            <a:headEnd type="none" w="sm" len="sm"/>
            <a:tailEnd type="none" w="med" len="lg"/>
          </a:ln>
        </p:spPr>
        <p:txBody>
          <a:bodyPr>
            <a:spAutoFit/>
          </a:bodyPr>
          <a:lstStyle/>
          <a:p>
            <a:pPr algn="l"/>
            <a:r>
              <a:rPr lang="es-ES" sz="2800"/>
              <a:t>Índice de validez </a:t>
            </a:r>
          </a:p>
          <a:p>
            <a:pPr algn="l"/>
            <a:r>
              <a:rPr lang="es-ES"/>
              <a:t>(casos particulares basados en el coeficiente de correlación de Pearson</a:t>
            </a:r>
            <a:r>
              <a:rPr lang="es-ES" sz="1800" b="0"/>
              <a:t>.</a:t>
            </a:r>
          </a:p>
          <a:p>
            <a:pPr algn="l"/>
            <a:endParaRPr lang="es-ES" sz="1800" b="0"/>
          </a:p>
          <a:p>
            <a:pPr algn="l"/>
            <a:r>
              <a:rPr lang="es-ES"/>
              <a:t>Coeficiente de Correlación biserial puntual (r</a:t>
            </a:r>
            <a:r>
              <a:rPr lang="es-ES" baseline="-25000"/>
              <a:t>bp</a:t>
            </a:r>
            <a:r>
              <a:rPr lang="es-ES"/>
              <a:t>)</a:t>
            </a:r>
            <a:endParaRPr lang="es-ES" sz="2400"/>
          </a:p>
        </p:txBody>
      </p:sp>
      <p:sp>
        <p:nvSpPr>
          <p:cNvPr id="18437" name="Rectangle 5"/>
          <p:cNvSpPr>
            <a:spLocks noChangeArrowheads="1"/>
          </p:cNvSpPr>
          <p:nvPr/>
        </p:nvSpPr>
        <p:spPr bwMode="auto">
          <a:xfrm>
            <a:off x="4090988" y="3238500"/>
            <a:ext cx="9144000" cy="0"/>
          </a:xfrm>
          <a:prstGeom prst="rect">
            <a:avLst/>
          </a:prstGeom>
          <a:noFill/>
          <a:ln w="9525">
            <a:noFill/>
            <a:miter lim="800000"/>
            <a:headEnd/>
            <a:tailEnd/>
          </a:ln>
        </p:spPr>
        <p:txBody>
          <a:bodyPr>
            <a:spAutoFit/>
          </a:bodyPr>
          <a:lstStyle/>
          <a:p>
            <a:endParaRPr lang="es-ES"/>
          </a:p>
        </p:txBody>
      </p:sp>
      <p:graphicFrame>
        <p:nvGraphicFramePr>
          <p:cNvPr id="18434" name="Object 4"/>
          <p:cNvGraphicFramePr>
            <a:graphicFrameLocks noChangeAspect="1"/>
          </p:cNvGraphicFramePr>
          <p:nvPr/>
        </p:nvGraphicFramePr>
        <p:xfrm>
          <a:off x="2622550" y="2286000"/>
          <a:ext cx="3922713" cy="1638300"/>
        </p:xfrm>
        <a:graphic>
          <a:graphicData uri="http://schemas.openxmlformats.org/presentationml/2006/ole">
            <p:oleObj spid="_x0000_s18434" name="Ecuación" r:id="rId4" imgW="1155600" imgH="482400" progId="Equation.3">
              <p:embed/>
            </p:oleObj>
          </a:graphicData>
        </a:graphic>
      </p:graphicFrame>
      <p:sp>
        <p:nvSpPr>
          <p:cNvPr id="18438" name="Text Box 6"/>
          <p:cNvSpPr txBox="1">
            <a:spLocks noChangeArrowheads="1"/>
          </p:cNvSpPr>
          <p:nvPr/>
        </p:nvSpPr>
        <p:spPr bwMode="auto">
          <a:xfrm>
            <a:off x="1009650" y="4327525"/>
            <a:ext cx="10496550" cy="2225675"/>
          </a:xfrm>
          <a:prstGeom prst="rect">
            <a:avLst/>
          </a:prstGeom>
          <a:noFill/>
          <a:ln w="9525">
            <a:noFill/>
            <a:miter lim="800000"/>
            <a:headEnd/>
            <a:tailEnd/>
          </a:ln>
        </p:spPr>
        <p:txBody>
          <a:bodyPr>
            <a:spAutoFit/>
          </a:bodyPr>
          <a:lstStyle/>
          <a:p>
            <a:pPr algn="l"/>
            <a:r>
              <a:rPr lang="es-ES">
                <a:cs typeface="Times New Roman" pitchFamily="18" charset="0"/>
              </a:rPr>
              <a:t>donde:</a:t>
            </a:r>
          </a:p>
          <a:p>
            <a:pPr algn="l"/>
            <a:r>
              <a:rPr lang="es-ES" i="1">
                <a:cs typeface="Times New Roman" pitchFamily="18" charset="0"/>
              </a:rPr>
              <a:t>µ</a:t>
            </a:r>
            <a:r>
              <a:rPr lang="es-ES" i="1" baseline="-30000">
                <a:cs typeface="Times New Roman" pitchFamily="18" charset="0"/>
              </a:rPr>
              <a:t>p</a:t>
            </a:r>
            <a:r>
              <a:rPr lang="es-ES">
                <a:cs typeface="Times New Roman" pitchFamily="18" charset="0"/>
              </a:rPr>
              <a:t>: Media en el criterio de los sujetos que han acertado el ítem</a:t>
            </a:r>
          </a:p>
          <a:p>
            <a:pPr algn="l"/>
            <a:r>
              <a:rPr lang="es-ES" i="1">
                <a:cs typeface="Times New Roman" pitchFamily="18" charset="0"/>
              </a:rPr>
              <a:t>µ</a:t>
            </a:r>
            <a:r>
              <a:rPr lang="es-ES" i="1" baseline="-30000">
                <a:cs typeface="Times New Roman" pitchFamily="18" charset="0"/>
              </a:rPr>
              <a:t>y</a:t>
            </a:r>
            <a:r>
              <a:rPr lang="es-ES">
                <a:cs typeface="Times New Roman" pitchFamily="18" charset="0"/>
              </a:rPr>
              <a:t>: Media del criterio</a:t>
            </a:r>
          </a:p>
          <a:p>
            <a:pPr algn="l"/>
            <a:r>
              <a:rPr lang="es-ES" i="1">
                <a:cs typeface="Times New Roman" pitchFamily="18" charset="0"/>
                <a:sym typeface="Symbol" pitchFamily="18" charset="2"/>
              </a:rPr>
              <a:t></a:t>
            </a:r>
            <a:r>
              <a:rPr lang="es-ES" i="1" baseline="-30000">
                <a:cs typeface="Times New Roman" pitchFamily="18" charset="0"/>
                <a:sym typeface="Symbol" pitchFamily="18" charset="2"/>
              </a:rPr>
              <a:t>y</a:t>
            </a:r>
            <a:r>
              <a:rPr lang="es-ES">
                <a:cs typeface="Times New Roman" pitchFamily="18" charset="0"/>
              </a:rPr>
              <a:t>: Desviación típica del criterio</a:t>
            </a:r>
          </a:p>
          <a:p>
            <a:pPr algn="l"/>
            <a:r>
              <a:rPr lang="es-ES" i="1">
                <a:cs typeface="Times New Roman" pitchFamily="18" charset="0"/>
              </a:rPr>
              <a:t>p:</a:t>
            </a:r>
            <a:r>
              <a:rPr lang="es-ES">
                <a:cs typeface="Times New Roman" pitchFamily="18" charset="0"/>
              </a:rPr>
              <a:t> Proporción de sujetos que aciertan el ítem</a:t>
            </a:r>
          </a:p>
          <a:p>
            <a:pPr algn="l"/>
            <a:r>
              <a:rPr lang="es-ES" i="1">
                <a:cs typeface="Times New Roman" pitchFamily="18" charset="0"/>
              </a:rPr>
              <a:t>q</a:t>
            </a:r>
            <a:r>
              <a:rPr lang="es-ES">
                <a:cs typeface="Times New Roman" pitchFamily="18" charset="0"/>
              </a:rPr>
              <a:t>: 1-p</a:t>
            </a:r>
          </a:p>
          <a:p>
            <a:endParaRPr lang="es-ES"/>
          </a:p>
        </p:txBody>
      </p:sp>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19460" name="Text Box 3"/>
          <p:cNvSpPr txBox="1">
            <a:spLocks noChangeArrowheads="1"/>
          </p:cNvSpPr>
          <p:nvPr/>
        </p:nvSpPr>
        <p:spPr bwMode="auto">
          <a:xfrm>
            <a:off x="1017588" y="228600"/>
            <a:ext cx="8126412" cy="1403350"/>
          </a:xfrm>
          <a:prstGeom prst="rect">
            <a:avLst/>
          </a:prstGeom>
          <a:noFill/>
          <a:ln w="25400">
            <a:noFill/>
            <a:miter lim="800000"/>
            <a:headEnd type="none" w="sm" len="sm"/>
            <a:tailEnd type="none" w="med" len="lg"/>
          </a:ln>
        </p:spPr>
        <p:txBody>
          <a:bodyPr>
            <a:spAutoFit/>
          </a:bodyPr>
          <a:lstStyle/>
          <a:p>
            <a:pPr algn="l"/>
            <a:r>
              <a:rPr lang="es-ES" sz="2800"/>
              <a:t>Índice de validez </a:t>
            </a:r>
          </a:p>
          <a:p>
            <a:pPr algn="l"/>
            <a:r>
              <a:rPr lang="es-ES"/>
              <a:t>(casos particulares basados en el coeficiente de correlación de Pearson</a:t>
            </a:r>
            <a:r>
              <a:rPr lang="es-ES" sz="1800" b="0"/>
              <a:t>.</a:t>
            </a:r>
          </a:p>
          <a:p>
            <a:pPr algn="l"/>
            <a:endParaRPr lang="es-ES" sz="1800" b="0"/>
          </a:p>
          <a:p>
            <a:pPr algn="l"/>
            <a:r>
              <a:rPr lang="es-ES"/>
              <a:t>Coeficiente de Correlación biserial  (r</a:t>
            </a:r>
            <a:r>
              <a:rPr lang="es-ES" baseline="-25000"/>
              <a:t>b</a:t>
            </a:r>
            <a:r>
              <a:rPr lang="es-ES"/>
              <a:t>)</a:t>
            </a:r>
            <a:endParaRPr lang="es-ES" sz="2400"/>
          </a:p>
        </p:txBody>
      </p:sp>
      <p:sp>
        <p:nvSpPr>
          <p:cNvPr id="19461" name="Rectangle 4"/>
          <p:cNvSpPr>
            <a:spLocks noChangeArrowheads="1"/>
          </p:cNvSpPr>
          <p:nvPr/>
        </p:nvSpPr>
        <p:spPr bwMode="auto">
          <a:xfrm>
            <a:off x="4090988" y="3238500"/>
            <a:ext cx="9144000" cy="0"/>
          </a:xfrm>
          <a:prstGeom prst="rect">
            <a:avLst/>
          </a:prstGeom>
          <a:noFill/>
          <a:ln w="9525">
            <a:noFill/>
            <a:miter lim="800000"/>
            <a:headEnd/>
            <a:tailEnd/>
          </a:ln>
        </p:spPr>
        <p:txBody>
          <a:bodyPr>
            <a:spAutoFit/>
          </a:bodyPr>
          <a:lstStyle/>
          <a:p>
            <a:endParaRPr lang="es-ES"/>
          </a:p>
        </p:txBody>
      </p:sp>
      <p:sp>
        <p:nvSpPr>
          <p:cNvPr id="19462" name="Text Box 6"/>
          <p:cNvSpPr txBox="1">
            <a:spLocks noChangeArrowheads="1"/>
          </p:cNvSpPr>
          <p:nvPr/>
        </p:nvSpPr>
        <p:spPr bwMode="auto">
          <a:xfrm>
            <a:off x="1009650" y="4327525"/>
            <a:ext cx="8134350" cy="2835275"/>
          </a:xfrm>
          <a:prstGeom prst="rect">
            <a:avLst/>
          </a:prstGeom>
          <a:noFill/>
          <a:ln w="9525">
            <a:noFill/>
            <a:miter lim="800000"/>
            <a:headEnd/>
            <a:tailEnd/>
          </a:ln>
        </p:spPr>
        <p:txBody>
          <a:bodyPr>
            <a:spAutoFit/>
          </a:bodyPr>
          <a:lstStyle/>
          <a:p>
            <a:pPr algn="l"/>
            <a:r>
              <a:rPr lang="es-ES">
                <a:cs typeface="Times New Roman" pitchFamily="18" charset="0"/>
              </a:rPr>
              <a:t>donde:</a:t>
            </a:r>
          </a:p>
          <a:p>
            <a:pPr algn="l"/>
            <a:r>
              <a:rPr lang="es-ES" i="1">
                <a:cs typeface="Times New Roman" pitchFamily="18" charset="0"/>
              </a:rPr>
              <a:t>µ</a:t>
            </a:r>
            <a:r>
              <a:rPr lang="es-ES" i="1" baseline="-30000">
                <a:cs typeface="Times New Roman" pitchFamily="18" charset="0"/>
              </a:rPr>
              <a:t>p</a:t>
            </a:r>
            <a:r>
              <a:rPr lang="es-ES">
                <a:cs typeface="Times New Roman" pitchFamily="18" charset="0"/>
              </a:rPr>
              <a:t>: Media en el criterio de los sujetos que han acertado el ítem</a:t>
            </a:r>
          </a:p>
          <a:p>
            <a:pPr algn="l"/>
            <a:r>
              <a:rPr lang="es-ES" i="1">
                <a:cs typeface="Times New Roman" pitchFamily="18" charset="0"/>
              </a:rPr>
              <a:t>µ</a:t>
            </a:r>
            <a:r>
              <a:rPr lang="es-ES" i="1" baseline="-30000">
                <a:cs typeface="Times New Roman" pitchFamily="18" charset="0"/>
              </a:rPr>
              <a:t>y</a:t>
            </a:r>
            <a:r>
              <a:rPr lang="es-ES">
                <a:cs typeface="Times New Roman" pitchFamily="18" charset="0"/>
              </a:rPr>
              <a:t>: Media del criterio</a:t>
            </a:r>
          </a:p>
          <a:p>
            <a:pPr algn="l"/>
            <a:r>
              <a:rPr lang="es-ES" i="1">
                <a:cs typeface="Times New Roman" pitchFamily="18" charset="0"/>
                <a:sym typeface="Symbol" pitchFamily="18" charset="2"/>
              </a:rPr>
              <a:t></a:t>
            </a:r>
            <a:r>
              <a:rPr lang="es-ES" i="1" baseline="-30000">
                <a:cs typeface="Times New Roman" pitchFamily="18" charset="0"/>
                <a:sym typeface="Symbol" pitchFamily="18" charset="2"/>
              </a:rPr>
              <a:t>y</a:t>
            </a:r>
            <a:r>
              <a:rPr lang="es-ES">
                <a:cs typeface="Times New Roman" pitchFamily="18" charset="0"/>
              </a:rPr>
              <a:t>: Desviación típica del criterio</a:t>
            </a:r>
          </a:p>
          <a:p>
            <a:pPr algn="l"/>
            <a:r>
              <a:rPr lang="es-ES" i="1">
                <a:cs typeface="Times New Roman" pitchFamily="18" charset="0"/>
              </a:rPr>
              <a:t>p:</a:t>
            </a:r>
            <a:r>
              <a:rPr lang="es-ES">
                <a:cs typeface="Times New Roman" pitchFamily="18" charset="0"/>
              </a:rPr>
              <a:t> Proporción de sujetos que aciertan el ítem</a:t>
            </a:r>
          </a:p>
          <a:p>
            <a:pPr algn="l"/>
            <a:r>
              <a:rPr lang="es-ES" i="1">
                <a:cs typeface="Times New Roman" pitchFamily="18" charset="0"/>
              </a:rPr>
              <a:t>y´:</a:t>
            </a:r>
            <a:r>
              <a:rPr lang="es-ES">
                <a:cs typeface="Times New Roman" pitchFamily="18" charset="0"/>
              </a:rPr>
              <a:t> Ordenada correspondiente al valor de la puntuación típica en la curva normal que deja por debajo un área igual a “p” (los valores se pueden encontrar en la tabla estadística correspondiente.</a:t>
            </a:r>
          </a:p>
          <a:p>
            <a:endParaRPr lang="es-ES"/>
          </a:p>
        </p:txBody>
      </p:sp>
      <p:sp>
        <p:nvSpPr>
          <p:cNvPr id="19463" name="Rectangle 8"/>
          <p:cNvSpPr>
            <a:spLocks noChangeArrowheads="1"/>
          </p:cNvSpPr>
          <p:nvPr/>
        </p:nvSpPr>
        <p:spPr bwMode="auto">
          <a:xfrm>
            <a:off x="4033838" y="3224213"/>
            <a:ext cx="9144000" cy="0"/>
          </a:xfrm>
          <a:prstGeom prst="rect">
            <a:avLst/>
          </a:prstGeom>
          <a:noFill/>
          <a:ln w="9525">
            <a:noFill/>
            <a:miter lim="800000"/>
            <a:headEnd/>
            <a:tailEnd/>
          </a:ln>
        </p:spPr>
        <p:txBody>
          <a:bodyPr>
            <a:spAutoFit/>
          </a:bodyPr>
          <a:lstStyle/>
          <a:p>
            <a:endParaRPr lang="es-ES"/>
          </a:p>
        </p:txBody>
      </p:sp>
      <p:graphicFrame>
        <p:nvGraphicFramePr>
          <p:cNvPr id="19458" name="Object 7"/>
          <p:cNvGraphicFramePr>
            <a:graphicFrameLocks noChangeAspect="1"/>
          </p:cNvGraphicFramePr>
          <p:nvPr/>
        </p:nvGraphicFramePr>
        <p:xfrm>
          <a:off x="3122613" y="2208213"/>
          <a:ext cx="3286125" cy="1389062"/>
        </p:xfrm>
        <a:graphic>
          <a:graphicData uri="http://schemas.openxmlformats.org/presentationml/2006/ole">
            <p:oleObj spid="_x0000_s19458" name="Ecuación" r:id="rId4" imgW="1104840" imgH="469800" progId="Equation.3">
              <p:embed/>
            </p:oleObj>
          </a:graphicData>
        </a:graphic>
      </p:graphicFrame>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20486" name="Text Box 3"/>
          <p:cNvSpPr txBox="1">
            <a:spLocks noChangeArrowheads="1"/>
          </p:cNvSpPr>
          <p:nvPr/>
        </p:nvSpPr>
        <p:spPr bwMode="auto">
          <a:xfrm>
            <a:off x="1017588" y="228600"/>
            <a:ext cx="8126412" cy="1403350"/>
          </a:xfrm>
          <a:prstGeom prst="rect">
            <a:avLst/>
          </a:prstGeom>
          <a:noFill/>
          <a:ln w="25400">
            <a:noFill/>
            <a:miter lim="800000"/>
            <a:headEnd type="none" w="sm" len="sm"/>
            <a:tailEnd type="none" w="med" len="lg"/>
          </a:ln>
        </p:spPr>
        <p:txBody>
          <a:bodyPr>
            <a:spAutoFit/>
          </a:bodyPr>
          <a:lstStyle/>
          <a:p>
            <a:pPr algn="l"/>
            <a:r>
              <a:rPr lang="es-ES" sz="2800"/>
              <a:t>Índice de validez </a:t>
            </a:r>
          </a:p>
          <a:p>
            <a:pPr algn="l"/>
            <a:r>
              <a:rPr lang="es-ES"/>
              <a:t>(casos particulares basados en el coeficiente de correlación de Pearson</a:t>
            </a:r>
            <a:r>
              <a:rPr lang="es-ES" sz="1800" b="0"/>
              <a:t>.</a:t>
            </a:r>
          </a:p>
          <a:p>
            <a:pPr algn="l"/>
            <a:endParaRPr lang="es-ES" sz="1800" b="0"/>
          </a:p>
          <a:p>
            <a:pPr algn="l"/>
            <a:r>
              <a:rPr lang="es-ES"/>
              <a:t>Coeficiente de Correlación Phi  (</a:t>
            </a:r>
            <a:r>
              <a:rPr lang="es-ES">
                <a:sym typeface="Symbol" pitchFamily="18" charset="2"/>
              </a:rPr>
              <a:t></a:t>
            </a:r>
            <a:r>
              <a:rPr lang="es-ES"/>
              <a:t>)</a:t>
            </a:r>
            <a:endParaRPr lang="es-ES" sz="2400"/>
          </a:p>
        </p:txBody>
      </p:sp>
      <p:sp>
        <p:nvSpPr>
          <p:cNvPr id="20487" name="Rectangle 4"/>
          <p:cNvSpPr>
            <a:spLocks noChangeArrowheads="1"/>
          </p:cNvSpPr>
          <p:nvPr/>
        </p:nvSpPr>
        <p:spPr bwMode="auto">
          <a:xfrm>
            <a:off x="4090988" y="3238500"/>
            <a:ext cx="9144000" cy="0"/>
          </a:xfrm>
          <a:prstGeom prst="rect">
            <a:avLst/>
          </a:prstGeom>
          <a:noFill/>
          <a:ln w="9525">
            <a:noFill/>
            <a:miter lim="800000"/>
            <a:headEnd/>
            <a:tailEnd/>
          </a:ln>
        </p:spPr>
        <p:txBody>
          <a:bodyPr>
            <a:spAutoFit/>
          </a:bodyPr>
          <a:lstStyle/>
          <a:p>
            <a:endParaRPr lang="es-ES"/>
          </a:p>
        </p:txBody>
      </p:sp>
      <p:sp>
        <p:nvSpPr>
          <p:cNvPr id="20488" name="Text Box 5"/>
          <p:cNvSpPr txBox="1">
            <a:spLocks noChangeArrowheads="1"/>
          </p:cNvSpPr>
          <p:nvPr/>
        </p:nvSpPr>
        <p:spPr bwMode="auto">
          <a:xfrm>
            <a:off x="1009650" y="3143250"/>
            <a:ext cx="8134350" cy="2370138"/>
          </a:xfrm>
          <a:prstGeom prst="rect">
            <a:avLst/>
          </a:prstGeom>
          <a:noFill/>
          <a:ln w="9525">
            <a:noFill/>
            <a:miter lim="800000"/>
            <a:headEnd/>
            <a:tailEnd/>
          </a:ln>
        </p:spPr>
        <p:txBody>
          <a:bodyPr>
            <a:spAutoFit/>
          </a:bodyPr>
          <a:lstStyle/>
          <a:p>
            <a:pPr algn="l"/>
            <a:r>
              <a:rPr lang="es-ES">
                <a:cs typeface="Times New Roman" pitchFamily="18" charset="0"/>
              </a:rPr>
              <a:t>donde:</a:t>
            </a:r>
          </a:p>
          <a:p>
            <a:pPr algn="just"/>
            <a:r>
              <a:rPr lang="es-ES" i="1">
                <a:cs typeface="Times New Roman" pitchFamily="18" charset="0"/>
              </a:rPr>
              <a:t>a</a:t>
            </a:r>
            <a:r>
              <a:rPr lang="es-ES">
                <a:cs typeface="Times New Roman" pitchFamily="18" charset="0"/>
              </a:rPr>
              <a:t>,</a:t>
            </a:r>
            <a:r>
              <a:rPr lang="es-ES" i="1">
                <a:cs typeface="Times New Roman" pitchFamily="18" charset="0"/>
              </a:rPr>
              <a:t>b</a:t>
            </a:r>
            <a:r>
              <a:rPr lang="es-ES">
                <a:cs typeface="Times New Roman" pitchFamily="18" charset="0"/>
              </a:rPr>
              <a:t>,</a:t>
            </a:r>
            <a:r>
              <a:rPr lang="es-ES" i="1">
                <a:cs typeface="Times New Roman" pitchFamily="18" charset="0"/>
              </a:rPr>
              <a:t>c</a:t>
            </a:r>
            <a:r>
              <a:rPr lang="es-ES">
                <a:cs typeface="Times New Roman" pitchFamily="18" charset="0"/>
              </a:rPr>
              <a:t>, y </a:t>
            </a:r>
            <a:r>
              <a:rPr lang="es-ES" i="1">
                <a:cs typeface="Times New Roman" pitchFamily="18" charset="0"/>
              </a:rPr>
              <a:t>d</a:t>
            </a:r>
            <a:r>
              <a:rPr lang="es-ES">
                <a:cs typeface="Times New Roman" pitchFamily="18" charset="0"/>
              </a:rPr>
              <a:t> son las frecuencias de cada una de las cuatro casillas formadas por el cruce de un ítem dicotómico y un criterio dicotómico. </a:t>
            </a:r>
          </a:p>
          <a:p>
            <a:pPr algn="just"/>
            <a:endParaRPr lang="es-ES">
              <a:cs typeface="Times New Roman" pitchFamily="18" charset="0"/>
            </a:endParaRPr>
          </a:p>
          <a:p>
            <a:pPr algn="just"/>
            <a:r>
              <a:rPr lang="es-ES">
                <a:cs typeface="Times New Roman" pitchFamily="18" charset="0"/>
              </a:rPr>
              <a:t>Equivalencia entre </a:t>
            </a:r>
            <a:r>
              <a:rPr lang="es-ES">
                <a:cs typeface="Times New Roman" pitchFamily="18" charset="0"/>
                <a:sym typeface="Symbol" pitchFamily="18" charset="2"/>
              </a:rPr>
              <a:t> y </a:t>
            </a:r>
            <a:r>
              <a:rPr lang="es-ES" sz="2800" b="0" i="1">
                <a:cs typeface="Times New Roman" pitchFamily="18" charset="0"/>
                <a:sym typeface="Symbol" pitchFamily="18" charset="2"/>
              </a:rPr>
              <a:t></a:t>
            </a:r>
            <a:r>
              <a:rPr lang="es-ES" sz="2800" b="0" i="1" baseline="30000">
                <a:cs typeface="Times New Roman" pitchFamily="18" charset="0"/>
                <a:sym typeface="Symbol" pitchFamily="18" charset="2"/>
              </a:rPr>
              <a:t>2</a:t>
            </a:r>
            <a:endParaRPr lang="es-ES" b="0" i="1" baseline="30000">
              <a:cs typeface="Times New Roman" pitchFamily="18" charset="0"/>
            </a:endParaRPr>
          </a:p>
          <a:p>
            <a:pPr algn="l"/>
            <a:endParaRPr lang="es-ES">
              <a:cs typeface="Times New Roman" pitchFamily="18" charset="0"/>
            </a:endParaRPr>
          </a:p>
          <a:p>
            <a:endParaRPr lang="es-ES"/>
          </a:p>
        </p:txBody>
      </p:sp>
      <p:sp>
        <p:nvSpPr>
          <p:cNvPr id="20489" name="Rectangle 6"/>
          <p:cNvSpPr>
            <a:spLocks noChangeArrowheads="1"/>
          </p:cNvSpPr>
          <p:nvPr/>
        </p:nvSpPr>
        <p:spPr bwMode="auto">
          <a:xfrm>
            <a:off x="4033838" y="3224213"/>
            <a:ext cx="9144000" cy="0"/>
          </a:xfrm>
          <a:prstGeom prst="rect">
            <a:avLst/>
          </a:prstGeom>
          <a:noFill/>
          <a:ln w="9525">
            <a:noFill/>
            <a:miter lim="800000"/>
            <a:headEnd/>
            <a:tailEnd/>
          </a:ln>
        </p:spPr>
        <p:txBody>
          <a:bodyPr>
            <a:spAutoFit/>
          </a:bodyPr>
          <a:lstStyle/>
          <a:p>
            <a:endParaRPr lang="es-ES"/>
          </a:p>
        </p:txBody>
      </p:sp>
      <p:sp>
        <p:nvSpPr>
          <p:cNvPr id="20490" name="Rectangle 9"/>
          <p:cNvSpPr>
            <a:spLocks noChangeArrowheads="1"/>
          </p:cNvSpPr>
          <p:nvPr/>
        </p:nvSpPr>
        <p:spPr bwMode="auto">
          <a:xfrm>
            <a:off x="3638550" y="3224213"/>
            <a:ext cx="9144000" cy="0"/>
          </a:xfrm>
          <a:prstGeom prst="rect">
            <a:avLst/>
          </a:prstGeom>
          <a:noFill/>
          <a:ln w="9525">
            <a:noFill/>
            <a:miter lim="800000"/>
            <a:headEnd/>
            <a:tailEnd/>
          </a:ln>
        </p:spPr>
        <p:txBody>
          <a:bodyPr>
            <a:spAutoFit/>
          </a:bodyPr>
          <a:lstStyle/>
          <a:p>
            <a:endParaRPr lang="es-ES"/>
          </a:p>
        </p:txBody>
      </p:sp>
      <p:graphicFrame>
        <p:nvGraphicFramePr>
          <p:cNvPr id="20482" name="Object 8"/>
          <p:cNvGraphicFramePr>
            <a:graphicFrameLocks noChangeAspect="1"/>
          </p:cNvGraphicFramePr>
          <p:nvPr/>
        </p:nvGraphicFramePr>
        <p:xfrm>
          <a:off x="1000125" y="1857375"/>
          <a:ext cx="5159375" cy="1116013"/>
        </p:xfrm>
        <a:graphic>
          <a:graphicData uri="http://schemas.openxmlformats.org/presentationml/2006/ole">
            <p:oleObj spid="_x0000_s20482" name="Ecuación" r:id="rId4" imgW="2044440" imgH="444240" progId="Equation.3">
              <p:embed/>
            </p:oleObj>
          </a:graphicData>
        </a:graphic>
      </p:graphicFrame>
      <p:graphicFrame>
        <p:nvGraphicFramePr>
          <p:cNvPr id="9" name="8 Tabla"/>
          <p:cNvGraphicFramePr>
            <a:graphicFrameLocks noGrp="1"/>
          </p:cNvGraphicFramePr>
          <p:nvPr/>
        </p:nvGraphicFramePr>
        <p:xfrm>
          <a:off x="6429375" y="1500188"/>
          <a:ext cx="2571750" cy="1473200"/>
        </p:xfrm>
        <a:graphic>
          <a:graphicData uri="http://schemas.openxmlformats.org/drawingml/2006/table">
            <a:tbl>
              <a:tblPr firstRow="1" bandRow="1">
                <a:tableStyleId>{5940675A-B579-460E-94D1-54222C63F5DA}</a:tableStyleId>
              </a:tblPr>
              <a:tblGrid>
                <a:gridCol w="918489"/>
                <a:gridCol w="489860"/>
                <a:gridCol w="612326"/>
                <a:gridCol w="551093"/>
              </a:tblGrid>
              <a:tr h="185420">
                <a:tc rowSpan="2" gridSpan="2">
                  <a:txBody>
                    <a:bodyPr/>
                    <a:lstStyle/>
                    <a:p>
                      <a:endParaRPr lang="es-ES" dirty="0">
                        <a:solidFill>
                          <a:srgbClr val="FFFF00"/>
                        </a:solidFill>
                      </a:endParaRPr>
                    </a:p>
                  </a:txBody>
                  <a:tcPr>
                    <a:lnL w="3810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rowSpan="2" hMerge="1">
                  <a:txBody>
                    <a:bodyPr/>
                    <a:lstStyle/>
                    <a:p>
                      <a:endParaRPr lang="es-ES"/>
                    </a:p>
                  </a:txBody>
                  <a:tcPr/>
                </a:tc>
                <a:tc gridSpan="2">
                  <a:txBody>
                    <a:bodyPr/>
                    <a:lstStyle/>
                    <a:p>
                      <a:pPr algn="ctr"/>
                      <a:r>
                        <a:rPr lang="es-ES" dirty="0" smtClean="0">
                          <a:solidFill>
                            <a:srgbClr val="FFFF00"/>
                          </a:solidFill>
                        </a:rPr>
                        <a:t>Criterio</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hMerge="1">
                  <a:txBody>
                    <a:bodyPr/>
                    <a:lstStyle/>
                    <a:p>
                      <a:endParaRPr lang="es-ES"/>
                    </a:p>
                  </a:txBody>
                  <a:tcPr>
                    <a:lnB w="12700" cap="flat" cmpd="sng" algn="ctr">
                      <a:solidFill>
                        <a:schemeClr val="tx1"/>
                      </a:solidFill>
                      <a:prstDash val="solid"/>
                      <a:round/>
                      <a:headEnd type="none" w="med" len="med"/>
                      <a:tailEnd type="none" w="med" len="med"/>
                    </a:lnB>
                  </a:tcPr>
                </a:tc>
              </a:tr>
              <a:tr h="348620">
                <a:tc gridSpan="2" vMerge="1">
                  <a:txBody>
                    <a:bodyPr/>
                    <a:lstStyle/>
                    <a:p>
                      <a:endParaRPr lang="es-ES"/>
                    </a:p>
                  </a:txBody>
                  <a:tcPr/>
                </a:tc>
                <a:tc hMerge="1" vMerge="1">
                  <a:txBody>
                    <a:bodyPr/>
                    <a:lstStyle/>
                    <a:p>
                      <a:endParaRPr lang="es-ES"/>
                    </a:p>
                  </a:txBody>
                  <a:tcPr/>
                </a:tc>
                <a:tc>
                  <a:txBody>
                    <a:bodyPr/>
                    <a:lstStyle/>
                    <a:p>
                      <a:pPr algn="ctr"/>
                      <a:r>
                        <a:rPr lang="es-ES" dirty="0" smtClean="0">
                          <a:solidFill>
                            <a:srgbClr val="FFFF00"/>
                          </a:solidFill>
                        </a:rPr>
                        <a:t>0</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1</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r>
              <a:tr h="370840">
                <a:tc rowSpan="2">
                  <a:txBody>
                    <a:bodyPr/>
                    <a:lstStyle/>
                    <a:p>
                      <a:r>
                        <a:rPr lang="es-ES" dirty="0" err="1" smtClean="0">
                          <a:solidFill>
                            <a:srgbClr val="FFFF00"/>
                          </a:solidFill>
                        </a:rPr>
                        <a:t>Item</a:t>
                      </a:r>
                      <a:endParaRPr lang="es-ES" dirty="0">
                        <a:solidFill>
                          <a:srgbClr val="FFFF00"/>
                        </a:solidFill>
                      </a:endParaRPr>
                    </a:p>
                  </a:txBody>
                  <a:tcPr anchor="ctr">
                    <a:lnL w="3810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1</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a</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b</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r>
              <a:tr h="370840">
                <a:tc vMerge="1">
                  <a:txBody>
                    <a:bodyPr/>
                    <a:lstStyle/>
                    <a:p>
                      <a:endParaRPr lang="es-ES"/>
                    </a:p>
                  </a:txBody>
                  <a:tcPr>
                    <a:lnR w="12700" cap="flat" cmpd="sng" algn="ctr">
                      <a:solidFill>
                        <a:schemeClr val="tx1"/>
                      </a:solidFill>
                      <a:prstDash val="solid"/>
                      <a:round/>
                      <a:headEnd type="none" w="med" len="med"/>
                      <a:tailEnd type="none" w="med" len="med"/>
                    </a:lnR>
                  </a:tcPr>
                </a:tc>
                <a:tc>
                  <a:txBody>
                    <a:bodyPr/>
                    <a:lstStyle/>
                    <a:p>
                      <a:pPr algn="ctr"/>
                      <a:r>
                        <a:rPr lang="es-ES" dirty="0" smtClean="0">
                          <a:solidFill>
                            <a:srgbClr val="FFFF00"/>
                          </a:solidFill>
                        </a:rPr>
                        <a:t>0</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c</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d</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bl>
          </a:graphicData>
        </a:graphic>
      </p:graphicFrame>
      <p:graphicFrame>
        <p:nvGraphicFramePr>
          <p:cNvPr id="20483" name="Object 9"/>
          <p:cNvGraphicFramePr>
            <a:graphicFrameLocks noChangeAspect="1"/>
          </p:cNvGraphicFramePr>
          <p:nvPr/>
        </p:nvGraphicFramePr>
        <p:xfrm>
          <a:off x="1500188" y="5280025"/>
          <a:ext cx="1601787" cy="1077913"/>
        </p:xfrm>
        <a:graphic>
          <a:graphicData uri="http://schemas.openxmlformats.org/presentationml/2006/ole">
            <p:oleObj spid="_x0000_s20483" name="Ecuación" r:id="rId5" imgW="634680" imgH="457200" progId="Equation.3">
              <p:embed/>
            </p:oleObj>
          </a:graphicData>
        </a:graphic>
      </p:graphicFrame>
      <p:graphicFrame>
        <p:nvGraphicFramePr>
          <p:cNvPr id="20484" name="Object 10"/>
          <p:cNvGraphicFramePr>
            <a:graphicFrameLocks noChangeAspect="1"/>
          </p:cNvGraphicFramePr>
          <p:nvPr/>
        </p:nvGraphicFramePr>
        <p:xfrm>
          <a:off x="4214813" y="5280025"/>
          <a:ext cx="4929187" cy="1149350"/>
        </p:xfrm>
        <a:graphic>
          <a:graphicData uri="http://schemas.openxmlformats.org/presentationml/2006/ole">
            <p:oleObj spid="_x0000_s20484" name="Ecuación" r:id="rId6" imgW="3060360" imgH="507960" progId="Equation.3">
              <p:embed/>
            </p:oleObj>
          </a:graphicData>
        </a:graphic>
      </p:graphicFrame>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21508" name="Text Box 3"/>
          <p:cNvSpPr txBox="1">
            <a:spLocks noChangeArrowheads="1"/>
          </p:cNvSpPr>
          <p:nvPr/>
        </p:nvSpPr>
        <p:spPr bwMode="auto">
          <a:xfrm>
            <a:off x="1017588" y="228600"/>
            <a:ext cx="8126412" cy="1403350"/>
          </a:xfrm>
          <a:prstGeom prst="rect">
            <a:avLst/>
          </a:prstGeom>
          <a:noFill/>
          <a:ln w="25400">
            <a:noFill/>
            <a:miter lim="800000"/>
            <a:headEnd type="none" w="sm" len="sm"/>
            <a:tailEnd type="none" w="med" len="lg"/>
          </a:ln>
        </p:spPr>
        <p:txBody>
          <a:bodyPr>
            <a:spAutoFit/>
          </a:bodyPr>
          <a:lstStyle/>
          <a:p>
            <a:pPr algn="l"/>
            <a:r>
              <a:rPr lang="es-ES" sz="2800"/>
              <a:t>Índice de validez </a:t>
            </a:r>
          </a:p>
          <a:p>
            <a:pPr algn="l"/>
            <a:r>
              <a:rPr lang="es-ES"/>
              <a:t>(casos particulares basados en el coeficiente de correlación de Pearson</a:t>
            </a:r>
            <a:r>
              <a:rPr lang="es-ES" sz="1800" b="0"/>
              <a:t>.</a:t>
            </a:r>
          </a:p>
          <a:p>
            <a:pPr algn="l"/>
            <a:endParaRPr lang="es-ES" sz="1800" b="0"/>
          </a:p>
          <a:p>
            <a:pPr algn="l"/>
            <a:r>
              <a:rPr lang="es-ES"/>
              <a:t>Coeficiente de Correlación Tetracórico (r</a:t>
            </a:r>
            <a:r>
              <a:rPr lang="es-ES" baseline="-25000"/>
              <a:t>t</a:t>
            </a:r>
            <a:r>
              <a:rPr lang="es-ES"/>
              <a:t>)</a:t>
            </a:r>
            <a:endParaRPr lang="es-ES" sz="2400"/>
          </a:p>
        </p:txBody>
      </p:sp>
      <p:sp>
        <p:nvSpPr>
          <p:cNvPr id="21509" name="Rectangle 4"/>
          <p:cNvSpPr>
            <a:spLocks noChangeArrowheads="1"/>
          </p:cNvSpPr>
          <p:nvPr/>
        </p:nvSpPr>
        <p:spPr bwMode="auto">
          <a:xfrm>
            <a:off x="4090988" y="3238500"/>
            <a:ext cx="9144000" cy="0"/>
          </a:xfrm>
          <a:prstGeom prst="rect">
            <a:avLst/>
          </a:prstGeom>
          <a:noFill/>
          <a:ln w="9525">
            <a:noFill/>
            <a:miter lim="800000"/>
            <a:headEnd/>
            <a:tailEnd/>
          </a:ln>
        </p:spPr>
        <p:txBody>
          <a:bodyPr>
            <a:spAutoFit/>
          </a:bodyPr>
          <a:lstStyle/>
          <a:p>
            <a:endParaRPr lang="es-ES"/>
          </a:p>
        </p:txBody>
      </p:sp>
      <p:sp>
        <p:nvSpPr>
          <p:cNvPr id="21510" name="Text Box 5"/>
          <p:cNvSpPr txBox="1">
            <a:spLocks noChangeArrowheads="1"/>
          </p:cNvSpPr>
          <p:nvPr/>
        </p:nvSpPr>
        <p:spPr bwMode="auto">
          <a:xfrm>
            <a:off x="1009650" y="4708525"/>
            <a:ext cx="8134350" cy="1616075"/>
          </a:xfrm>
          <a:prstGeom prst="rect">
            <a:avLst/>
          </a:prstGeom>
          <a:noFill/>
          <a:ln w="9525">
            <a:noFill/>
            <a:miter lim="800000"/>
            <a:headEnd/>
            <a:tailEnd/>
          </a:ln>
        </p:spPr>
        <p:txBody>
          <a:bodyPr>
            <a:spAutoFit/>
          </a:bodyPr>
          <a:lstStyle/>
          <a:p>
            <a:pPr algn="l"/>
            <a:r>
              <a:rPr lang="es-ES">
                <a:cs typeface="Times New Roman" pitchFamily="18" charset="0"/>
              </a:rPr>
              <a:t>donde:</a:t>
            </a:r>
          </a:p>
          <a:p>
            <a:pPr algn="just"/>
            <a:r>
              <a:rPr lang="es-ES" i="1">
                <a:cs typeface="Times New Roman" pitchFamily="18" charset="0"/>
              </a:rPr>
              <a:t>a</a:t>
            </a:r>
            <a:r>
              <a:rPr lang="es-ES">
                <a:cs typeface="Times New Roman" pitchFamily="18" charset="0"/>
              </a:rPr>
              <a:t>,</a:t>
            </a:r>
            <a:r>
              <a:rPr lang="es-ES" i="1">
                <a:cs typeface="Times New Roman" pitchFamily="18" charset="0"/>
              </a:rPr>
              <a:t>b</a:t>
            </a:r>
            <a:r>
              <a:rPr lang="es-ES">
                <a:cs typeface="Times New Roman" pitchFamily="18" charset="0"/>
              </a:rPr>
              <a:t>,</a:t>
            </a:r>
            <a:r>
              <a:rPr lang="es-ES" i="1">
                <a:cs typeface="Times New Roman" pitchFamily="18" charset="0"/>
              </a:rPr>
              <a:t>c</a:t>
            </a:r>
            <a:r>
              <a:rPr lang="es-ES">
                <a:cs typeface="Times New Roman" pitchFamily="18" charset="0"/>
              </a:rPr>
              <a:t>, y </a:t>
            </a:r>
            <a:r>
              <a:rPr lang="es-ES" i="1">
                <a:cs typeface="Times New Roman" pitchFamily="18" charset="0"/>
              </a:rPr>
              <a:t>d</a:t>
            </a:r>
            <a:r>
              <a:rPr lang="es-ES">
                <a:cs typeface="Times New Roman" pitchFamily="18" charset="0"/>
              </a:rPr>
              <a:t> son las frecuencias de cada una de las cuatro casillas formadas por el cruce de un ítem y un criterio (ambos dicotomizados). asumiendo distribuciones normales </a:t>
            </a:r>
          </a:p>
          <a:p>
            <a:pPr algn="l"/>
            <a:endParaRPr lang="es-ES"/>
          </a:p>
        </p:txBody>
      </p:sp>
      <p:sp>
        <p:nvSpPr>
          <p:cNvPr id="21511" name="Rectangle 6"/>
          <p:cNvSpPr>
            <a:spLocks noChangeArrowheads="1"/>
          </p:cNvSpPr>
          <p:nvPr/>
        </p:nvSpPr>
        <p:spPr bwMode="auto">
          <a:xfrm>
            <a:off x="4033838" y="3224213"/>
            <a:ext cx="9144000" cy="0"/>
          </a:xfrm>
          <a:prstGeom prst="rect">
            <a:avLst/>
          </a:prstGeom>
          <a:noFill/>
          <a:ln w="9525">
            <a:noFill/>
            <a:miter lim="800000"/>
            <a:headEnd/>
            <a:tailEnd/>
          </a:ln>
        </p:spPr>
        <p:txBody>
          <a:bodyPr>
            <a:spAutoFit/>
          </a:bodyPr>
          <a:lstStyle/>
          <a:p>
            <a:endParaRPr lang="es-ES"/>
          </a:p>
        </p:txBody>
      </p:sp>
      <p:sp>
        <p:nvSpPr>
          <p:cNvPr id="21512" name="Rectangle 9"/>
          <p:cNvSpPr>
            <a:spLocks noChangeArrowheads="1"/>
          </p:cNvSpPr>
          <p:nvPr/>
        </p:nvSpPr>
        <p:spPr bwMode="auto">
          <a:xfrm>
            <a:off x="4057650" y="3138488"/>
            <a:ext cx="9144000" cy="0"/>
          </a:xfrm>
          <a:prstGeom prst="rect">
            <a:avLst/>
          </a:prstGeom>
          <a:noFill/>
          <a:ln w="9525">
            <a:noFill/>
            <a:miter lim="800000"/>
            <a:headEnd/>
            <a:tailEnd/>
          </a:ln>
        </p:spPr>
        <p:txBody>
          <a:bodyPr>
            <a:spAutoFit/>
          </a:bodyPr>
          <a:lstStyle/>
          <a:p>
            <a:endParaRPr lang="es-ES"/>
          </a:p>
        </p:txBody>
      </p:sp>
      <p:graphicFrame>
        <p:nvGraphicFramePr>
          <p:cNvPr id="21506" name="Object 8"/>
          <p:cNvGraphicFramePr>
            <a:graphicFrameLocks noChangeAspect="1"/>
          </p:cNvGraphicFramePr>
          <p:nvPr/>
        </p:nvGraphicFramePr>
        <p:xfrm>
          <a:off x="1928813" y="2270125"/>
          <a:ext cx="2465387" cy="1409700"/>
        </p:xfrm>
        <a:graphic>
          <a:graphicData uri="http://schemas.openxmlformats.org/presentationml/2006/ole">
            <p:oleObj spid="_x0000_s21506" name="Ecuación" r:id="rId4" imgW="1091880" imgH="622080" progId="Equation.3">
              <p:embed/>
            </p:oleObj>
          </a:graphicData>
        </a:graphic>
      </p:graphicFrame>
      <p:graphicFrame>
        <p:nvGraphicFramePr>
          <p:cNvPr id="9" name="8 Tabla"/>
          <p:cNvGraphicFramePr>
            <a:graphicFrameLocks noGrp="1"/>
          </p:cNvGraphicFramePr>
          <p:nvPr/>
        </p:nvGraphicFramePr>
        <p:xfrm>
          <a:off x="5643563" y="2286000"/>
          <a:ext cx="2571750" cy="1473200"/>
        </p:xfrm>
        <a:graphic>
          <a:graphicData uri="http://schemas.openxmlformats.org/drawingml/2006/table">
            <a:tbl>
              <a:tblPr firstRow="1" bandRow="1">
                <a:tableStyleId>{5940675A-B579-460E-94D1-54222C63F5DA}</a:tableStyleId>
              </a:tblPr>
              <a:tblGrid>
                <a:gridCol w="918489"/>
                <a:gridCol w="489860"/>
                <a:gridCol w="612326"/>
                <a:gridCol w="551093"/>
              </a:tblGrid>
              <a:tr h="185420">
                <a:tc rowSpan="2" gridSpan="2">
                  <a:txBody>
                    <a:bodyPr/>
                    <a:lstStyle/>
                    <a:p>
                      <a:endParaRPr lang="es-ES" dirty="0">
                        <a:solidFill>
                          <a:srgbClr val="FFFF00"/>
                        </a:solidFill>
                      </a:endParaRPr>
                    </a:p>
                  </a:txBody>
                  <a:tcPr>
                    <a:lnL w="3810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rowSpan="2" hMerge="1">
                  <a:txBody>
                    <a:bodyPr/>
                    <a:lstStyle/>
                    <a:p>
                      <a:endParaRPr lang="es-ES"/>
                    </a:p>
                  </a:txBody>
                  <a:tcPr/>
                </a:tc>
                <a:tc gridSpan="2">
                  <a:txBody>
                    <a:bodyPr/>
                    <a:lstStyle/>
                    <a:p>
                      <a:pPr algn="ctr"/>
                      <a:r>
                        <a:rPr lang="es-ES" dirty="0" smtClean="0">
                          <a:solidFill>
                            <a:srgbClr val="FFFF00"/>
                          </a:solidFill>
                        </a:rPr>
                        <a:t>Criterio</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3810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hMerge="1">
                  <a:txBody>
                    <a:bodyPr/>
                    <a:lstStyle/>
                    <a:p>
                      <a:endParaRPr lang="es-ES"/>
                    </a:p>
                  </a:txBody>
                  <a:tcPr>
                    <a:lnB w="12700" cap="flat" cmpd="sng" algn="ctr">
                      <a:solidFill>
                        <a:schemeClr val="tx1"/>
                      </a:solidFill>
                      <a:prstDash val="solid"/>
                      <a:round/>
                      <a:headEnd type="none" w="med" len="med"/>
                      <a:tailEnd type="none" w="med" len="med"/>
                    </a:lnB>
                  </a:tcPr>
                </a:tc>
              </a:tr>
              <a:tr h="348620">
                <a:tc gridSpan="2" vMerge="1">
                  <a:txBody>
                    <a:bodyPr/>
                    <a:lstStyle/>
                    <a:p>
                      <a:endParaRPr lang="es-ES"/>
                    </a:p>
                  </a:txBody>
                  <a:tcPr/>
                </a:tc>
                <a:tc hMerge="1" vMerge="1">
                  <a:txBody>
                    <a:bodyPr/>
                    <a:lstStyle/>
                    <a:p>
                      <a:endParaRPr lang="es-ES"/>
                    </a:p>
                  </a:txBody>
                  <a:tcPr/>
                </a:tc>
                <a:tc>
                  <a:txBody>
                    <a:bodyPr/>
                    <a:lstStyle/>
                    <a:p>
                      <a:pPr algn="ctr"/>
                      <a:r>
                        <a:rPr lang="es-ES" dirty="0" smtClean="0">
                          <a:solidFill>
                            <a:srgbClr val="FFFF00"/>
                          </a:solidFill>
                        </a:rPr>
                        <a:t>0</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1</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r>
              <a:tr h="370840">
                <a:tc rowSpan="2">
                  <a:txBody>
                    <a:bodyPr/>
                    <a:lstStyle/>
                    <a:p>
                      <a:r>
                        <a:rPr lang="es-ES" dirty="0" err="1" smtClean="0">
                          <a:solidFill>
                            <a:srgbClr val="FFFF00"/>
                          </a:solidFill>
                        </a:rPr>
                        <a:t>Item</a:t>
                      </a:r>
                      <a:endParaRPr lang="es-ES" dirty="0">
                        <a:solidFill>
                          <a:srgbClr val="FFFF00"/>
                        </a:solidFill>
                      </a:endParaRPr>
                    </a:p>
                  </a:txBody>
                  <a:tcPr anchor="ctr">
                    <a:lnL w="3810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1</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a</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b</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6350" cap="flat" cmpd="sng" algn="ctr">
                      <a:solidFill>
                        <a:srgbClr val="FFFF00"/>
                      </a:solidFill>
                      <a:prstDash val="solid"/>
                      <a:round/>
                      <a:headEnd type="none" w="med" len="med"/>
                      <a:tailEnd type="none" w="med" len="med"/>
                    </a:lnB>
                  </a:tcPr>
                </a:tc>
              </a:tr>
              <a:tr h="370840">
                <a:tc vMerge="1">
                  <a:txBody>
                    <a:bodyPr/>
                    <a:lstStyle/>
                    <a:p>
                      <a:endParaRPr lang="es-ES"/>
                    </a:p>
                  </a:txBody>
                  <a:tcPr>
                    <a:lnR w="12700" cap="flat" cmpd="sng" algn="ctr">
                      <a:solidFill>
                        <a:schemeClr val="tx1"/>
                      </a:solidFill>
                      <a:prstDash val="solid"/>
                      <a:round/>
                      <a:headEnd type="none" w="med" len="med"/>
                      <a:tailEnd type="none" w="med" len="med"/>
                    </a:lnR>
                  </a:tcPr>
                </a:tc>
                <a:tc>
                  <a:txBody>
                    <a:bodyPr/>
                    <a:lstStyle/>
                    <a:p>
                      <a:pPr algn="ctr"/>
                      <a:r>
                        <a:rPr lang="es-ES" dirty="0" smtClean="0">
                          <a:solidFill>
                            <a:srgbClr val="FFFF00"/>
                          </a:solidFill>
                        </a:rPr>
                        <a:t>0</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c</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635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c>
                  <a:txBody>
                    <a:bodyPr/>
                    <a:lstStyle/>
                    <a:p>
                      <a:pPr algn="ctr"/>
                      <a:r>
                        <a:rPr lang="es-ES" dirty="0" smtClean="0">
                          <a:solidFill>
                            <a:srgbClr val="FFFF00"/>
                          </a:solidFill>
                        </a:rPr>
                        <a:t>d</a:t>
                      </a:r>
                      <a:endParaRPr lang="es-ES" dirty="0">
                        <a:solidFill>
                          <a:srgbClr val="FFFF00"/>
                        </a:solidFill>
                      </a:endParaRPr>
                    </a:p>
                  </a:txBody>
                  <a:tcPr anchor="ctr">
                    <a:lnL w="6350" cap="flat" cmpd="sng" algn="ctr">
                      <a:solidFill>
                        <a:srgbClr val="FFFF00"/>
                      </a:solidFill>
                      <a:prstDash val="solid"/>
                      <a:round/>
                      <a:headEnd type="none" w="med" len="med"/>
                      <a:tailEnd type="none" w="med" len="med"/>
                    </a:lnL>
                    <a:lnR w="38100" cap="flat" cmpd="sng" algn="ctr">
                      <a:solidFill>
                        <a:srgbClr val="FFFF00"/>
                      </a:solidFill>
                      <a:prstDash val="solid"/>
                      <a:round/>
                      <a:headEnd type="none" w="med" len="med"/>
                      <a:tailEnd type="none" w="med" len="med"/>
                    </a:lnR>
                    <a:lnT w="6350" cap="flat" cmpd="sng" algn="ctr">
                      <a:solidFill>
                        <a:srgbClr val="FFFF00"/>
                      </a:solidFill>
                      <a:prstDash val="solid"/>
                      <a:round/>
                      <a:headEnd type="none" w="med" len="med"/>
                      <a:tailEnd type="none" w="med" len="med"/>
                    </a:lnT>
                    <a:lnB w="38100" cap="flat" cmpd="sng" algn="ctr">
                      <a:solidFill>
                        <a:srgbClr val="FFFF00"/>
                      </a:solidFill>
                      <a:prstDash val="solid"/>
                      <a:round/>
                      <a:headEnd type="none" w="med" len="med"/>
                      <a:tailEnd type="none" w="med" len="med"/>
                    </a:lnB>
                  </a:tcPr>
                </a:tc>
              </a:tr>
            </a:tbl>
          </a:graphicData>
        </a:graphic>
      </p:graphicFrame>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431107" name="Text Box 3"/>
          <p:cNvSpPr txBox="1">
            <a:spLocks noChangeArrowheads="1"/>
          </p:cNvSpPr>
          <p:nvPr/>
        </p:nvSpPr>
        <p:spPr bwMode="auto">
          <a:xfrm>
            <a:off x="762000" y="388938"/>
            <a:ext cx="8382000" cy="4524375"/>
          </a:xfrm>
          <a:prstGeom prst="rect">
            <a:avLst/>
          </a:prstGeom>
          <a:noFill/>
          <a:ln w="25400">
            <a:noFill/>
            <a:miter lim="800000"/>
            <a:headEnd type="none" w="sm" len="sm"/>
            <a:tailEnd type="none" w="med" len="lg"/>
          </a:ln>
          <a:effectLst>
            <a:outerShdw dist="107763" dir="8100000" algn="ctr" rotWithShape="0">
              <a:schemeClr val="bg2"/>
            </a:outerShdw>
          </a:effectLst>
        </p:spPr>
        <p:txBody>
          <a:bodyPr anchor="ctr">
            <a:spAutoFit/>
          </a:bodyPr>
          <a:lstStyle/>
          <a:p>
            <a:pPr algn="just">
              <a:defRPr/>
            </a:pPr>
            <a:r>
              <a:rPr lang="es-ES_tradnl" sz="2400" dirty="0"/>
              <a:t>Análisis de los distractores o alternativas incorrectas de respuestas -en los ítems de elección múltiple-:</a:t>
            </a:r>
          </a:p>
          <a:p>
            <a:pPr algn="just">
              <a:defRPr/>
            </a:pPr>
            <a:endParaRPr lang="es-ES_tradnl" sz="2400" dirty="0">
              <a:solidFill>
                <a:srgbClr val="00FFCC"/>
              </a:solidFill>
            </a:endParaRPr>
          </a:p>
          <a:p>
            <a:pPr algn="just">
              <a:defRPr/>
            </a:pPr>
            <a:r>
              <a:rPr lang="es-ES_tradnl" sz="2400" dirty="0">
                <a:solidFill>
                  <a:schemeClr val="tx2"/>
                </a:solidFill>
                <a:cs typeface="Times New Roman" pitchFamily="18" charset="0"/>
              </a:rPr>
              <a:t>El </a:t>
            </a:r>
            <a:r>
              <a:rPr lang="es-ES_tradnl" sz="2400" dirty="0">
                <a:cs typeface="Times New Roman" pitchFamily="18" charset="0"/>
              </a:rPr>
              <a:t>análisis de los distractores</a:t>
            </a:r>
            <a:r>
              <a:rPr lang="es-ES_tradnl" sz="2400" dirty="0">
                <a:solidFill>
                  <a:schemeClr val="tx2"/>
                </a:solidFill>
                <a:cs typeface="Times New Roman" pitchFamily="18" charset="0"/>
              </a:rPr>
              <a:t> ha recibido un tratamiento considerablemente breve en la literatura, a pesar de que el distractor constituye una parte importante del ítem o elemento. </a:t>
            </a:r>
          </a:p>
          <a:p>
            <a:pPr algn="just">
              <a:defRPr/>
            </a:pPr>
            <a:endParaRPr lang="es-ES_tradnl" sz="2400" dirty="0">
              <a:solidFill>
                <a:schemeClr val="tx2"/>
              </a:solidFill>
              <a:cs typeface="Times New Roman" pitchFamily="18" charset="0"/>
            </a:endParaRPr>
          </a:p>
          <a:p>
            <a:pPr algn="just">
              <a:defRPr/>
            </a:pPr>
            <a:r>
              <a:rPr lang="es-ES_tradnl" sz="2400" dirty="0">
                <a:solidFill>
                  <a:schemeClr val="tx2"/>
                </a:solidFill>
                <a:cs typeface="Times New Roman" pitchFamily="18" charset="0"/>
              </a:rPr>
              <a:t>El </a:t>
            </a:r>
            <a:r>
              <a:rPr lang="es-ES_tradnl" sz="2400" dirty="0">
                <a:cs typeface="Times New Roman" pitchFamily="18" charset="0"/>
              </a:rPr>
              <a:t>análisis de los distractores</a:t>
            </a:r>
            <a:r>
              <a:rPr lang="es-ES_tradnl" sz="2400" dirty="0">
                <a:solidFill>
                  <a:schemeClr val="tx2"/>
                </a:solidFill>
                <a:cs typeface="Times New Roman" pitchFamily="18" charset="0"/>
              </a:rPr>
              <a:t> supone detectar qué alternativas incorrectas funcionan en la dirección esperada y cuáles no, y proceder subsiguientemente a su revisión, sustitución o supresión. </a:t>
            </a:r>
          </a:p>
        </p:txBody>
      </p:sp>
    </p:spTree>
  </p:cSld>
  <p:clrMapOvr>
    <a:masterClrMapping/>
  </p:clrMapOv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050"/>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89091" name="Rectangle 2051"/>
          <p:cNvSpPr>
            <a:spLocks noChangeArrowheads="1"/>
          </p:cNvSpPr>
          <p:nvPr/>
        </p:nvSpPr>
        <p:spPr bwMode="auto">
          <a:xfrm>
            <a:off x="685800" y="1714500"/>
            <a:ext cx="8458200" cy="3970338"/>
          </a:xfrm>
          <a:prstGeom prst="rect">
            <a:avLst/>
          </a:prstGeom>
          <a:noFill/>
          <a:ln w="25400">
            <a:noFill/>
            <a:miter lim="800000"/>
            <a:headEnd type="none" w="sm" len="sm"/>
            <a:tailEnd type="none" w="med" len="lg"/>
          </a:ln>
        </p:spPr>
        <p:txBody>
          <a:bodyPr>
            <a:spAutoFit/>
          </a:bodyPr>
          <a:lstStyle/>
          <a:p>
            <a:pPr algn="l">
              <a:spcBef>
                <a:spcPct val="50000"/>
              </a:spcBef>
            </a:pPr>
            <a:r>
              <a:rPr lang="es-ES_tradnl" sz="2400">
                <a:cs typeface="Times New Roman" pitchFamily="18" charset="0"/>
              </a:rPr>
              <a:t>Haladyna (1994)</a:t>
            </a:r>
            <a:r>
              <a:rPr lang="es-ES_tradnl" sz="2400">
                <a:solidFill>
                  <a:schemeClr val="tx2"/>
                </a:solidFill>
                <a:cs typeface="Times New Roman" pitchFamily="18" charset="0"/>
              </a:rPr>
              <a:t> propone tres vías para recoger información acerca del funcionamiento de los distractores:</a:t>
            </a:r>
            <a:endParaRPr lang="es-ES_tradnl" sz="2400">
              <a:solidFill>
                <a:schemeClr val="tx2"/>
              </a:solidFill>
              <a:latin typeface="CG Times" pitchFamily="18" charset="0"/>
              <a:cs typeface="Times New Roman" pitchFamily="18" charset="0"/>
            </a:endParaRPr>
          </a:p>
          <a:p>
            <a:pPr algn="l">
              <a:spcBef>
                <a:spcPct val="50000"/>
              </a:spcBef>
            </a:pPr>
            <a:r>
              <a:rPr lang="es-ES_tradnl" sz="2400">
                <a:solidFill>
                  <a:schemeClr val="tx2"/>
                </a:solidFill>
                <a:cs typeface="Times New Roman" pitchFamily="18" charset="0"/>
              </a:rPr>
              <a:t>1.</a:t>
            </a:r>
            <a:r>
              <a:rPr lang="es-ES_tradnl" sz="1400">
                <a:solidFill>
                  <a:schemeClr val="tx2"/>
                </a:solidFill>
                <a:cs typeface="Times New Roman" pitchFamily="18" charset="0"/>
              </a:rPr>
              <a:t>      </a:t>
            </a:r>
            <a:r>
              <a:rPr lang="es-ES_tradnl" sz="2400">
                <a:solidFill>
                  <a:schemeClr val="tx2"/>
                </a:solidFill>
                <a:cs typeface="Times New Roman" pitchFamily="18" charset="0"/>
              </a:rPr>
              <a:t>La </a:t>
            </a:r>
            <a:r>
              <a:rPr lang="es-ES_tradnl" sz="2400">
                <a:cs typeface="Times New Roman" pitchFamily="18" charset="0"/>
              </a:rPr>
              <a:t>curva característica del distractor</a:t>
            </a:r>
            <a:r>
              <a:rPr lang="es-ES_tradnl" sz="2400">
                <a:solidFill>
                  <a:schemeClr val="tx2"/>
                </a:solidFill>
                <a:cs typeface="Times New Roman" pitchFamily="18" charset="0"/>
              </a:rPr>
              <a:t> (Thissen, Steinberg y Fitzpatrick, 1989).</a:t>
            </a:r>
            <a:endParaRPr lang="es-ES_tradnl" sz="2400">
              <a:solidFill>
                <a:schemeClr val="tx1"/>
              </a:solidFill>
              <a:cs typeface="Times New Roman" pitchFamily="18" charset="0"/>
            </a:endParaRPr>
          </a:p>
          <a:p>
            <a:pPr algn="l">
              <a:spcBef>
                <a:spcPct val="50000"/>
              </a:spcBef>
            </a:pPr>
            <a:r>
              <a:rPr lang="es-ES_tradnl" sz="2400">
                <a:solidFill>
                  <a:schemeClr val="tx2"/>
                </a:solidFill>
                <a:cs typeface="Times New Roman" pitchFamily="18" charset="0"/>
              </a:rPr>
              <a:t>2.</a:t>
            </a:r>
            <a:r>
              <a:rPr lang="es-ES_tradnl" sz="1400">
                <a:solidFill>
                  <a:schemeClr val="tx2"/>
                </a:solidFill>
                <a:cs typeface="Times New Roman" pitchFamily="18" charset="0"/>
              </a:rPr>
              <a:t>      </a:t>
            </a:r>
            <a:r>
              <a:rPr lang="es-ES_tradnl" sz="2400">
                <a:solidFill>
                  <a:schemeClr val="tx2"/>
                </a:solidFill>
                <a:cs typeface="Times New Roman" pitchFamily="18" charset="0"/>
              </a:rPr>
              <a:t>La </a:t>
            </a:r>
            <a:r>
              <a:rPr lang="es-ES_tradnl" sz="2400">
                <a:cs typeface="Times New Roman" pitchFamily="18" charset="0"/>
              </a:rPr>
              <a:t>tabla de frecuencias</a:t>
            </a:r>
            <a:r>
              <a:rPr lang="es-ES_tradnl" sz="2400">
                <a:solidFill>
                  <a:schemeClr val="tx2"/>
                </a:solidFill>
                <a:cs typeface="Times New Roman" pitchFamily="18" charset="0"/>
              </a:rPr>
              <a:t> (Levine y Drasgow, 1982; Walner, 1989). </a:t>
            </a:r>
            <a:r>
              <a:rPr lang="es-ES" sz="2400">
                <a:solidFill>
                  <a:schemeClr val="tx1"/>
                </a:solidFill>
              </a:rPr>
              <a:t>José Álvaro Genero Picazo</a:t>
            </a:r>
            <a:endParaRPr lang="es-ES_tradnl" sz="2400">
              <a:solidFill>
                <a:schemeClr val="tx2"/>
              </a:solidFill>
              <a:cs typeface="Times New Roman" pitchFamily="18" charset="0"/>
            </a:endParaRPr>
          </a:p>
          <a:p>
            <a:pPr algn="l">
              <a:spcBef>
                <a:spcPct val="50000"/>
              </a:spcBef>
            </a:pPr>
            <a:r>
              <a:rPr lang="es-ES_tradnl" sz="2400">
                <a:solidFill>
                  <a:schemeClr val="tx2"/>
                </a:solidFill>
                <a:cs typeface="Times New Roman" pitchFamily="18" charset="0"/>
              </a:rPr>
              <a:t>3.</a:t>
            </a:r>
            <a:r>
              <a:rPr lang="es-ES_tradnl" sz="1400">
                <a:solidFill>
                  <a:schemeClr val="tx2"/>
                </a:solidFill>
                <a:cs typeface="Times New Roman" pitchFamily="18" charset="0"/>
              </a:rPr>
              <a:t>      </a:t>
            </a:r>
            <a:r>
              <a:rPr lang="es-ES_tradnl" sz="2400">
                <a:cs typeface="Times New Roman" pitchFamily="18" charset="0"/>
              </a:rPr>
              <a:t>Índices estadísticos</a:t>
            </a:r>
            <a:r>
              <a:rPr lang="es-ES_tradnl" sz="2400">
                <a:solidFill>
                  <a:schemeClr val="tx2"/>
                </a:solidFill>
                <a:cs typeface="Times New Roman" pitchFamily="18" charset="0"/>
              </a:rPr>
              <a:t> (correlación distractor-puntuación total en el test, media en el test de los sujetos que eligen un distractor, </a:t>
            </a:r>
            <a:r>
              <a:rPr lang="es-ES_tradnl" sz="2400" i="1">
                <a:solidFill>
                  <a:schemeClr val="tx2"/>
                </a:solidFill>
                <a:cs typeface="Times New Roman" pitchFamily="18" charset="0"/>
                <a:sym typeface="Symbol" pitchFamily="18" charset="2"/>
              </a:rPr>
              <a:t></a:t>
            </a:r>
            <a:r>
              <a:rPr lang="es-ES_tradnl" sz="2400" baseline="30000">
                <a:solidFill>
                  <a:schemeClr val="tx2"/>
                </a:solidFill>
                <a:cs typeface="Times New Roman" pitchFamily="18" charset="0"/>
              </a:rPr>
              <a:t>2</a:t>
            </a:r>
            <a:r>
              <a:rPr lang="es-ES_tradnl" sz="2400" i="1">
                <a:solidFill>
                  <a:schemeClr val="tx2"/>
                </a:solidFill>
                <a:cs typeface="Times New Roman" pitchFamily="18" charset="0"/>
                <a:sym typeface="Symbol" pitchFamily="18" charset="2"/>
              </a:rPr>
              <a:t>). </a:t>
            </a:r>
            <a:r>
              <a:rPr lang="es-ES" sz="2400">
                <a:solidFill>
                  <a:schemeClr val="tx1"/>
                </a:solidFill>
              </a:rPr>
              <a:t>Inmaculada Moreno Vera</a:t>
            </a:r>
            <a:endParaRPr lang="es-ES_tradnl" sz="2400" i="1">
              <a:solidFill>
                <a:schemeClr val="tx1"/>
              </a:solidFill>
              <a:cs typeface="Times New Roman" pitchFamily="18" charset="0"/>
              <a:sym typeface="Symbol" pitchFamily="18" charset="2"/>
            </a:endParaRPr>
          </a:p>
        </p:txBody>
      </p:sp>
      <p:sp>
        <p:nvSpPr>
          <p:cNvPr id="89092" name="3 Rectángulo"/>
          <p:cNvSpPr>
            <a:spLocks noChangeArrowheads="1"/>
          </p:cNvSpPr>
          <p:nvPr/>
        </p:nvSpPr>
        <p:spPr bwMode="auto">
          <a:xfrm>
            <a:off x="1357313" y="142875"/>
            <a:ext cx="7072312" cy="708025"/>
          </a:xfrm>
          <a:prstGeom prst="rect">
            <a:avLst/>
          </a:prstGeom>
          <a:noFill/>
          <a:ln w="9525">
            <a:noFill/>
            <a:miter lim="800000"/>
            <a:headEnd/>
            <a:tailEnd/>
          </a:ln>
        </p:spPr>
        <p:txBody>
          <a:bodyPr>
            <a:spAutoFit/>
          </a:bodyPr>
          <a:lstStyle/>
          <a:p>
            <a:pPr algn="just"/>
            <a:r>
              <a:rPr lang="es-ES_tradnl"/>
              <a:t>Análisis de los distractores o alternativas incorrectas de respuestas -en los ítems de elección múltiple-:</a:t>
            </a:r>
          </a:p>
        </p:txBody>
      </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90115" name="Rectangle 3"/>
          <p:cNvSpPr>
            <a:spLocks noChangeArrowheads="1"/>
          </p:cNvSpPr>
          <p:nvPr/>
        </p:nvSpPr>
        <p:spPr bwMode="auto">
          <a:xfrm>
            <a:off x="685800" y="985838"/>
            <a:ext cx="8458200" cy="1800225"/>
          </a:xfrm>
          <a:prstGeom prst="rect">
            <a:avLst/>
          </a:prstGeom>
          <a:noFill/>
          <a:ln w="25400">
            <a:noFill/>
            <a:miter lim="800000"/>
            <a:headEnd type="none" w="sm" len="sm"/>
            <a:tailEnd type="none" w="med" len="lg"/>
          </a:ln>
        </p:spPr>
        <p:txBody>
          <a:bodyPr>
            <a:spAutoFit/>
          </a:bodyPr>
          <a:lstStyle/>
          <a:p>
            <a:pPr algn="l">
              <a:spcBef>
                <a:spcPct val="50000"/>
              </a:spcBef>
            </a:pPr>
            <a:r>
              <a:rPr lang="es-ES_tradnl" sz="2400">
                <a:solidFill>
                  <a:schemeClr val="tx2"/>
                </a:solidFill>
                <a:cs typeface="Times New Roman" pitchFamily="18" charset="0"/>
              </a:rPr>
              <a:t>2.</a:t>
            </a:r>
            <a:r>
              <a:rPr lang="es-ES_tradnl" sz="1400">
                <a:solidFill>
                  <a:schemeClr val="tx2"/>
                </a:solidFill>
                <a:cs typeface="Times New Roman" pitchFamily="18" charset="0"/>
              </a:rPr>
              <a:t>      </a:t>
            </a:r>
            <a:r>
              <a:rPr lang="es-ES_tradnl" sz="2400">
                <a:solidFill>
                  <a:schemeClr val="tx2"/>
                </a:solidFill>
                <a:cs typeface="Times New Roman" pitchFamily="18" charset="0"/>
              </a:rPr>
              <a:t>La </a:t>
            </a:r>
            <a:r>
              <a:rPr lang="es-ES_tradnl" sz="2400">
                <a:cs typeface="Times New Roman" pitchFamily="18" charset="0"/>
              </a:rPr>
              <a:t>curva característica del distractor</a:t>
            </a:r>
            <a:r>
              <a:rPr lang="es-ES_tradnl" sz="2400">
                <a:solidFill>
                  <a:schemeClr val="tx2"/>
                </a:solidFill>
                <a:cs typeface="Times New Roman" pitchFamily="18" charset="0"/>
              </a:rPr>
              <a:t> (Thissen, Steinberg y Fitzpatrick, 1989).</a:t>
            </a:r>
          </a:p>
          <a:p>
            <a:pPr algn="l">
              <a:spcBef>
                <a:spcPct val="50000"/>
              </a:spcBef>
            </a:pPr>
            <a:r>
              <a:rPr lang="es-ES_tradnl" sz="1800">
                <a:solidFill>
                  <a:schemeClr val="tx2"/>
                </a:solidFill>
                <a:cs typeface="Times New Roman" pitchFamily="18" charset="0"/>
              </a:rPr>
              <a:t>Este enfoque se lleva a cabo desde la TRI. Consiste en tratar la alternativa incorecta (distractor) como si fuese la opción correcta y analizar sus parámetros desde esta teoría. </a:t>
            </a:r>
          </a:p>
        </p:txBody>
      </p:sp>
      <p:sp>
        <p:nvSpPr>
          <p:cNvPr id="90116" name="Rectangle 5"/>
          <p:cNvSpPr>
            <a:spLocks noChangeArrowheads="1"/>
          </p:cNvSpPr>
          <p:nvPr/>
        </p:nvSpPr>
        <p:spPr bwMode="auto">
          <a:xfrm>
            <a:off x="2552700" y="2005013"/>
            <a:ext cx="9144000" cy="0"/>
          </a:xfrm>
          <a:prstGeom prst="rect">
            <a:avLst/>
          </a:prstGeom>
          <a:noFill/>
          <a:ln w="9525">
            <a:noFill/>
            <a:miter lim="800000"/>
            <a:headEnd/>
            <a:tailEnd/>
          </a:ln>
        </p:spPr>
        <p:txBody>
          <a:bodyPr>
            <a:spAutoFit/>
          </a:bodyPr>
          <a:lstStyle/>
          <a:p>
            <a:endParaRPr lang="es-ES"/>
          </a:p>
        </p:txBody>
      </p:sp>
      <p:pic>
        <p:nvPicPr>
          <p:cNvPr id="90117" name="Picture 3" descr="C:\Users\TATANKA\Desktop\OUTPUT0.JPG"/>
          <p:cNvPicPr>
            <a:picLocks noChangeAspect="1" noChangeArrowheads="1"/>
          </p:cNvPicPr>
          <p:nvPr/>
        </p:nvPicPr>
        <p:blipFill>
          <a:blip r:embed="rId3"/>
          <a:srcRect/>
          <a:stretch>
            <a:fillRect/>
          </a:stretch>
        </p:blipFill>
        <p:spPr bwMode="auto">
          <a:xfrm>
            <a:off x="1571625" y="2643188"/>
            <a:ext cx="6108700" cy="4071937"/>
          </a:xfrm>
          <a:prstGeom prst="rect">
            <a:avLst/>
          </a:prstGeom>
          <a:noFill/>
          <a:ln w="9525">
            <a:noFill/>
            <a:miter lim="800000"/>
            <a:headEnd/>
            <a:tailEnd/>
          </a:ln>
        </p:spPr>
      </p:pic>
      <p:cxnSp>
        <p:nvCxnSpPr>
          <p:cNvPr id="90118" name="12 Conector recto"/>
          <p:cNvCxnSpPr>
            <a:cxnSpLocks noChangeShapeType="1"/>
          </p:cNvCxnSpPr>
          <p:nvPr/>
        </p:nvCxnSpPr>
        <p:spPr bwMode="auto">
          <a:xfrm rot="5400000">
            <a:off x="3858419" y="5358606"/>
            <a:ext cx="1714500" cy="1588"/>
          </a:xfrm>
          <a:prstGeom prst="line">
            <a:avLst/>
          </a:prstGeom>
          <a:noFill/>
          <a:ln w="25400" algn="ctr">
            <a:solidFill>
              <a:schemeClr val="bg2"/>
            </a:solidFill>
            <a:round/>
            <a:headEnd/>
            <a:tailEnd/>
          </a:ln>
        </p:spPr>
      </p:cxnSp>
      <p:cxnSp>
        <p:nvCxnSpPr>
          <p:cNvPr id="90119" name="15 Conector recto"/>
          <p:cNvCxnSpPr>
            <a:cxnSpLocks noChangeShapeType="1"/>
          </p:cNvCxnSpPr>
          <p:nvPr/>
        </p:nvCxnSpPr>
        <p:spPr bwMode="auto">
          <a:xfrm rot="10800000">
            <a:off x="2143125" y="4500563"/>
            <a:ext cx="2571750" cy="1587"/>
          </a:xfrm>
          <a:prstGeom prst="line">
            <a:avLst/>
          </a:prstGeom>
          <a:noFill/>
          <a:ln w="25400" algn="ctr">
            <a:solidFill>
              <a:schemeClr val="bg2"/>
            </a:solidFill>
            <a:round/>
            <a:headEnd/>
            <a:tailEnd/>
          </a:ln>
        </p:spPr>
      </p:cxnSp>
      <p:sp>
        <p:nvSpPr>
          <p:cNvPr id="90120" name="7 Rectángulo"/>
          <p:cNvSpPr>
            <a:spLocks noChangeArrowheads="1"/>
          </p:cNvSpPr>
          <p:nvPr/>
        </p:nvSpPr>
        <p:spPr bwMode="auto">
          <a:xfrm>
            <a:off x="1357313" y="142875"/>
            <a:ext cx="7072312" cy="708025"/>
          </a:xfrm>
          <a:prstGeom prst="rect">
            <a:avLst/>
          </a:prstGeom>
          <a:noFill/>
          <a:ln w="9525">
            <a:noFill/>
            <a:miter lim="800000"/>
            <a:headEnd/>
            <a:tailEnd/>
          </a:ln>
        </p:spPr>
        <p:txBody>
          <a:bodyPr>
            <a:spAutoFit/>
          </a:bodyPr>
          <a:lstStyle/>
          <a:p>
            <a:pPr algn="just"/>
            <a:r>
              <a:rPr lang="es-ES_tradnl"/>
              <a:t>Análisis de los distractores o alternativas incorrectas de respuestas -en los ítems de elección múltiple-:</a:t>
            </a:r>
          </a:p>
        </p:txBody>
      </p:sp>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214438" y="1714500"/>
            <a:ext cx="7772400" cy="1470025"/>
          </a:xfrm>
        </p:spPr>
        <p:txBody>
          <a:bodyPr>
            <a:normAutofit fontScale="90000"/>
          </a:bodyPr>
          <a:lstStyle/>
          <a:p>
            <a:pPr>
              <a:defRPr/>
            </a:pPr>
            <a:r>
              <a:rPr lang="es-ES_tradnl" i="1" dirty="0" smtClean="0"/>
              <a:t>CALIDAD DE LOS ÍTEMS. ANÁLISIS DE DIITRACTORES. TABLAS DE FRECUENCIAS.</a:t>
            </a:r>
            <a:endParaRPr lang="es-ES_tradnl" i="1" dirty="0"/>
          </a:p>
        </p:txBody>
      </p:sp>
      <p:sp>
        <p:nvSpPr>
          <p:cNvPr id="3" name="2 Subtítulo"/>
          <p:cNvSpPr>
            <a:spLocks noGrp="1"/>
          </p:cNvSpPr>
          <p:nvPr>
            <p:ph type="subTitle" idx="1"/>
          </p:nvPr>
        </p:nvSpPr>
        <p:spPr/>
        <p:txBody>
          <a:bodyPr/>
          <a:lstStyle/>
          <a:p>
            <a:pPr>
              <a:defRPr/>
            </a:pPr>
            <a:endParaRPr lang="es-ES_tradnl" dirty="0" smtClean="0"/>
          </a:p>
          <a:p>
            <a:pPr>
              <a:defRPr/>
            </a:pPr>
            <a:r>
              <a:rPr lang="es-ES_tradnl" dirty="0" smtClean="0"/>
              <a:t>José Álvaro Genero Picazo</a:t>
            </a:r>
            <a:endParaRPr lang="es-ES_tradnl"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28713" y="1428750"/>
            <a:ext cx="8229600" cy="4525963"/>
          </a:xfrm>
        </p:spPr>
        <p:txBody>
          <a:bodyPr>
            <a:normAutofit/>
          </a:bodyPr>
          <a:lstStyle/>
          <a:p>
            <a:pPr>
              <a:buFont typeface="Monotype Sorts" pitchFamily="2" charset="2"/>
              <a:buNone/>
              <a:defRPr/>
            </a:pPr>
            <a:r>
              <a:rPr lang="es-ES_tradnl" sz="2400" dirty="0" smtClean="0"/>
              <a:t>1- Análisis de la calidad métrica de los ítems</a:t>
            </a:r>
          </a:p>
          <a:p>
            <a:pPr>
              <a:buFont typeface="Monotype Sorts" pitchFamily="2" charset="2"/>
              <a:buNone/>
              <a:defRPr/>
            </a:pPr>
            <a:endParaRPr lang="es-ES_tradnl" sz="2400" dirty="0"/>
          </a:p>
          <a:p>
            <a:pPr>
              <a:buFont typeface="Monotype Sorts" pitchFamily="2" charset="2"/>
              <a:buNone/>
              <a:defRPr/>
            </a:pPr>
            <a:r>
              <a:rPr lang="es-ES_tradnl" sz="2400" dirty="0" smtClean="0"/>
              <a:t>1- Análisis de distractores</a:t>
            </a:r>
          </a:p>
          <a:p>
            <a:pPr>
              <a:buFont typeface="Monotype Sorts" pitchFamily="2" charset="2"/>
              <a:buNone/>
              <a:defRPr/>
            </a:pPr>
            <a:r>
              <a:rPr lang="es-ES_tradnl" sz="2400" dirty="0"/>
              <a:t> </a:t>
            </a:r>
            <a:r>
              <a:rPr lang="es-ES_tradnl" sz="2400" dirty="0" smtClean="0"/>
              <a:t>    a. ¿</a:t>
            </a:r>
            <a:r>
              <a:rPr lang="es-ES_tradnl" sz="2400" dirty="0"/>
              <a:t>Q</a:t>
            </a:r>
            <a:r>
              <a:rPr lang="es-ES_tradnl" sz="2400" dirty="0" smtClean="0"/>
              <a:t>ué es un distractor?</a:t>
            </a:r>
          </a:p>
          <a:p>
            <a:pPr>
              <a:buFont typeface="Monotype Sorts" pitchFamily="2" charset="2"/>
              <a:buNone/>
              <a:defRPr/>
            </a:pPr>
            <a:r>
              <a:rPr lang="es-ES_tradnl" sz="2400" dirty="0"/>
              <a:t> </a:t>
            </a:r>
            <a:r>
              <a:rPr lang="es-ES_tradnl" sz="2400" dirty="0" smtClean="0"/>
              <a:t>    b. ¿En qué consiste el análisis de distractores?</a:t>
            </a:r>
          </a:p>
          <a:p>
            <a:pPr>
              <a:buFont typeface="Monotype Sorts" pitchFamily="2" charset="2"/>
              <a:buNone/>
              <a:defRPr/>
            </a:pPr>
            <a:r>
              <a:rPr lang="es-ES_tradnl" sz="2400" dirty="0"/>
              <a:t> </a:t>
            </a:r>
            <a:r>
              <a:rPr lang="es-ES_tradnl" sz="2400" dirty="0" smtClean="0"/>
              <a:t>    c. Condiciones para que un distractor sea eficaz.</a:t>
            </a:r>
          </a:p>
          <a:p>
            <a:pPr>
              <a:buFont typeface="Monotype Sorts" pitchFamily="2" charset="2"/>
              <a:buNone/>
              <a:defRPr/>
            </a:pPr>
            <a:r>
              <a:rPr lang="es-ES_tradnl" sz="2400" dirty="0"/>
              <a:t> </a:t>
            </a:r>
            <a:r>
              <a:rPr lang="es-ES_tradnl" sz="2400" dirty="0" smtClean="0"/>
              <a:t>    d. Tablas de frecuencias</a:t>
            </a:r>
          </a:p>
          <a:p>
            <a:pPr>
              <a:buFont typeface="Monotype Sorts" pitchFamily="2" charset="2"/>
              <a:buNone/>
              <a:defRPr/>
            </a:pPr>
            <a:r>
              <a:rPr lang="es-ES_tradnl" sz="2400" dirty="0"/>
              <a:t> </a:t>
            </a:r>
            <a:r>
              <a:rPr lang="es-ES_tradnl" sz="2400" dirty="0" smtClean="0"/>
              <a:t>      </a:t>
            </a:r>
            <a:endParaRPr lang="es-ES_tradnl" sz="2400"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Título"/>
          <p:cNvSpPr>
            <a:spLocks noGrp="1"/>
          </p:cNvSpPr>
          <p:nvPr>
            <p:ph type="title"/>
          </p:nvPr>
        </p:nvSpPr>
        <p:spPr/>
        <p:txBody>
          <a:bodyPr/>
          <a:lstStyle/>
          <a:p>
            <a:r>
              <a:rPr lang="es-ES_tradnl" sz="3200" i="1" smtClean="0"/>
              <a:t>1-Análisis de la calidad métrica de los ítems.</a:t>
            </a:r>
          </a:p>
        </p:txBody>
      </p:sp>
      <p:sp>
        <p:nvSpPr>
          <p:cNvPr id="3" name="2 Marcador de contenido"/>
          <p:cNvSpPr>
            <a:spLocks noGrp="1"/>
          </p:cNvSpPr>
          <p:nvPr>
            <p:ph idx="1"/>
          </p:nvPr>
        </p:nvSpPr>
        <p:spPr/>
        <p:txBody>
          <a:bodyPr>
            <a:normAutofit lnSpcReduction="10000"/>
          </a:bodyPr>
          <a:lstStyle/>
          <a:p>
            <a:pPr>
              <a:buFont typeface="Monotype Sorts" pitchFamily="2" charset="2"/>
              <a:buNone/>
              <a:defRPr/>
            </a:pPr>
            <a:r>
              <a:rPr lang="es-ES_tradnl" sz="2400" dirty="0" smtClean="0"/>
              <a:t>      - La evaluación de la calidad métrica de los ítems del test nos informa de las características estadísticas de éstos y de su contribución a la medición del dominio de interés.</a:t>
            </a:r>
          </a:p>
          <a:p>
            <a:pPr>
              <a:buFont typeface="Monotype Sorts" pitchFamily="2" charset="2"/>
              <a:buNone/>
              <a:defRPr/>
            </a:pPr>
            <a:r>
              <a:rPr lang="es-ES_tradnl" sz="2400" dirty="0"/>
              <a:t> </a:t>
            </a:r>
            <a:r>
              <a:rPr lang="es-ES_tradnl" sz="2400" dirty="0" smtClean="0"/>
              <a:t>    </a:t>
            </a:r>
          </a:p>
          <a:p>
            <a:pPr>
              <a:buFont typeface="Monotype Sorts" pitchFamily="2" charset="2"/>
              <a:buNone/>
              <a:defRPr/>
            </a:pPr>
            <a:r>
              <a:rPr lang="es-ES_tradnl" sz="2400" dirty="0"/>
              <a:t> </a:t>
            </a:r>
            <a:r>
              <a:rPr lang="es-ES_tradnl" sz="2400" dirty="0" smtClean="0"/>
              <a:t>    - Con este análisis se va a disponer de información relevante para decidir que ítems se van a utilizar para medir el constructo y que ítems se deben desechar  por su baja calidad técnica.</a:t>
            </a:r>
          </a:p>
          <a:p>
            <a:pPr>
              <a:buFont typeface="Monotype Sorts" pitchFamily="2" charset="2"/>
              <a:buNone/>
              <a:defRPr/>
            </a:pPr>
            <a:r>
              <a:rPr lang="es-ES_tradnl" sz="2400" dirty="0"/>
              <a:t> </a:t>
            </a:r>
            <a:r>
              <a:rPr lang="es-ES_tradnl" sz="2400" dirty="0" smtClean="0"/>
              <a:t>    </a:t>
            </a:r>
          </a:p>
          <a:p>
            <a:pPr>
              <a:buFont typeface="Monotype Sorts" pitchFamily="2" charset="2"/>
              <a:buNone/>
              <a:defRPr/>
            </a:pPr>
            <a:r>
              <a:rPr lang="es-ES_tradnl" sz="2400" dirty="0"/>
              <a:t> </a:t>
            </a:r>
            <a:r>
              <a:rPr lang="es-ES_tradnl" sz="2400" dirty="0" smtClean="0"/>
              <a:t>    - Una parte importante de este análisis es el </a:t>
            </a:r>
            <a:r>
              <a:rPr lang="es-ES_tradnl" sz="2400" b="1" dirty="0" smtClean="0"/>
              <a:t>análisis de los distractores.</a:t>
            </a:r>
            <a:endParaRPr lang="es-ES_tradnl" sz="2400"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1 Título"/>
          <p:cNvSpPr>
            <a:spLocks noGrp="1"/>
          </p:cNvSpPr>
          <p:nvPr>
            <p:ph type="title"/>
          </p:nvPr>
        </p:nvSpPr>
        <p:spPr/>
        <p:txBody>
          <a:bodyPr/>
          <a:lstStyle/>
          <a:p>
            <a:r>
              <a:rPr lang="es-ES_tradnl" sz="3200" smtClean="0"/>
              <a:t>2-</a:t>
            </a:r>
            <a:r>
              <a:rPr lang="es-ES_tradnl" sz="3200" i="1" smtClean="0"/>
              <a:t>Análisis de distractores.</a:t>
            </a:r>
            <a:endParaRPr lang="es-ES_tradnl" sz="3200" smtClean="0"/>
          </a:p>
        </p:txBody>
      </p:sp>
      <p:sp>
        <p:nvSpPr>
          <p:cNvPr id="3" name="2 Marcador de contenido"/>
          <p:cNvSpPr>
            <a:spLocks noGrp="1"/>
          </p:cNvSpPr>
          <p:nvPr>
            <p:ph idx="1"/>
          </p:nvPr>
        </p:nvSpPr>
        <p:spPr/>
        <p:txBody>
          <a:bodyPr>
            <a:normAutofit/>
          </a:bodyPr>
          <a:lstStyle/>
          <a:p>
            <a:pPr marL="457200" indent="-457200" algn="just">
              <a:buFont typeface="Monotype Sorts" pitchFamily="2" charset="2"/>
              <a:buNone/>
              <a:defRPr/>
            </a:pPr>
            <a:r>
              <a:rPr lang="es-ES_tradnl" sz="2400" dirty="0" smtClean="0"/>
              <a:t>a)</a:t>
            </a:r>
            <a:r>
              <a:rPr lang="es-ES_tradnl" sz="2400" u="sng" dirty="0" smtClean="0"/>
              <a:t>¿Qué es un distractor?</a:t>
            </a:r>
          </a:p>
          <a:p>
            <a:pPr marL="457200" indent="-457200">
              <a:buFont typeface="Monotype Sorts" pitchFamily="2" charset="2"/>
              <a:buNone/>
              <a:defRPr/>
            </a:pPr>
            <a:r>
              <a:rPr lang="es-ES_tradnl" sz="2400" dirty="0"/>
              <a:t> </a:t>
            </a:r>
            <a:r>
              <a:rPr lang="es-ES_tradnl" sz="2400" dirty="0" smtClean="0"/>
              <a:t>   Se denominan distractores a las distintas alternativas falsas o posibilidades de respuestas incorrectas que tiene un ítem en un test concreto.</a:t>
            </a:r>
          </a:p>
          <a:p>
            <a:pPr marL="457200" indent="-457200">
              <a:buFont typeface="Monotype Sorts" pitchFamily="2" charset="2"/>
              <a:buNone/>
              <a:defRPr/>
            </a:pPr>
            <a:r>
              <a:rPr lang="es-ES_tradnl" sz="2400" i="1" dirty="0" err="1" smtClean="0"/>
              <a:t>Ej</a:t>
            </a:r>
            <a:r>
              <a:rPr lang="es-ES_tradnl" sz="2400" i="1" dirty="0" smtClean="0"/>
              <a:t>- Las cantidades que pueden sumarse y asignarse números hasta una transformación de similitud son:</a:t>
            </a:r>
          </a:p>
          <a:p>
            <a:pPr marL="457200" indent="-457200">
              <a:buFont typeface="Monotype Sorts" pitchFamily="2" charset="2"/>
              <a:buNone/>
              <a:defRPr/>
            </a:pPr>
            <a:r>
              <a:rPr lang="es-ES_tradnl" sz="2400" i="1" dirty="0"/>
              <a:t> </a:t>
            </a:r>
            <a:r>
              <a:rPr lang="es-ES_tradnl" sz="2400" i="1" dirty="0" smtClean="0"/>
              <a:t>    </a:t>
            </a:r>
            <a:r>
              <a:rPr lang="es-ES_tradnl" sz="2400" i="1" dirty="0" err="1" smtClean="0"/>
              <a:t>a.intensivas</a:t>
            </a:r>
            <a:endParaRPr lang="es-ES_tradnl" sz="2400" i="1" dirty="0" smtClean="0"/>
          </a:p>
          <a:p>
            <a:pPr marL="457200" indent="-457200">
              <a:buFont typeface="Monotype Sorts" pitchFamily="2" charset="2"/>
              <a:buNone/>
              <a:defRPr/>
            </a:pPr>
            <a:r>
              <a:rPr lang="es-ES_tradnl" sz="2400" i="1" dirty="0"/>
              <a:t> </a:t>
            </a:r>
            <a:r>
              <a:rPr lang="es-ES_tradnl" sz="2400" i="1" dirty="0" smtClean="0"/>
              <a:t>    </a:t>
            </a:r>
            <a:r>
              <a:rPr lang="es-ES_tradnl" sz="2400" b="1" i="1" dirty="0" err="1" smtClean="0"/>
              <a:t>b.extensivas</a:t>
            </a:r>
            <a:endParaRPr lang="es-ES_tradnl" sz="2400" b="1" i="1" dirty="0" smtClean="0"/>
          </a:p>
          <a:p>
            <a:pPr marL="457200" indent="-457200">
              <a:buFont typeface="Monotype Sorts" pitchFamily="2" charset="2"/>
              <a:buNone/>
              <a:defRPr/>
            </a:pPr>
            <a:r>
              <a:rPr lang="es-ES_tradnl" sz="2400" b="1" i="1" dirty="0"/>
              <a:t> </a:t>
            </a:r>
            <a:r>
              <a:rPr lang="es-ES_tradnl" sz="2400" b="1" i="1" dirty="0" smtClean="0"/>
              <a:t>    </a:t>
            </a:r>
            <a:r>
              <a:rPr lang="es-ES_tradnl" sz="2400" i="1" dirty="0" err="1" smtClean="0"/>
              <a:t>c.naturales</a:t>
            </a:r>
            <a:endParaRPr lang="es-ES_tradnl" sz="2400" i="1"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1 Título"/>
          <p:cNvSpPr>
            <a:spLocks noGrp="1"/>
          </p:cNvSpPr>
          <p:nvPr>
            <p:ph type="title"/>
          </p:nvPr>
        </p:nvSpPr>
        <p:spPr/>
        <p:txBody>
          <a:bodyPr/>
          <a:lstStyle/>
          <a:p>
            <a:r>
              <a:rPr lang="es-ES_tradnl" sz="3200" smtClean="0"/>
              <a:t>2-</a:t>
            </a:r>
            <a:r>
              <a:rPr lang="es-ES_tradnl" sz="3200" i="1" smtClean="0"/>
              <a:t>Análisis de distractores.</a:t>
            </a:r>
            <a:endParaRPr lang="es-ES_tradnl" sz="3200" smtClean="0"/>
          </a:p>
        </p:txBody>
      </p:sp>
      <p:sp>
        <p:nvSpPr>
          <p:cNvPr id="3" name="2 Marcador de contenido"/>
          <p:cNvSpPr>
            <a:spLocks noGrp="1"/>
          </p:cNvSpPr>
          <p:nvPr>
            <p:ph idx="1"/>
          </p:nvPr>
        </p:nvSpPr>
        <p:spPr/>
        <p:txBody>
          <a:bodyPr>
            <a:normAutofit lnSpcReduction="10000"/>
          </a:bodyPr>
          <a:lstStyle/>
          <a:p>
            <a:pPr>
              <a:buFont typeface="Monotype Sorts" pitchFamily="2" charset="2"/>
              <a:buNone/>
              <a:defRPr/>
            </a:pPr>
            <a:r>
              <a:rPr lang="es-ES_tradnl" sz="2400" dirty="0" smtClean="0"/>
              <a:t>b) </a:t>
            </a:r>
            <a:r>
              <a:rPr lang="es-ES_tradnl" sz="2400" u="sng" dirty="0" smtClean="0"/>
              <a:t>¿En qué consiste el análisis de distractores?</a:t>
            </a:r>
          </a:p>
          <a:p>
            <a:pPr>
              <a:buFont typeface="Monotype Sorts" pitchFamily="2" charset="2"/>
              <a:buNone/>
              <a:defRPr/>
            </a:pPr>
            <a:r>
              <a:rPr lang="es-ES_tradnl" sz="2400" dirty="0"/>
              <a:t> </a:t>
            </a:r>
            <a:r>
              <a:rPr lang="es-ES_tradnl" sz="2400" dirty="0" smtClean="0"/>
              <a:t>    - En el análisis de distractores  se identifica aquellos  distractores defectuosos que una vez eliminados y reemplazados por otros más adecuados incidirán positivamente en la calidad del ítem, mejorando la discriminación del ítem o alejando la dificultad de valores extremos.</a:t>
            </a:r>
          </a:p>
          <a:p>
            <a:pPr>
              <a:buFont typeface="Monotype Sorts" pitchFamily="2" charset="2"/>
              <a:buNone/>
              <a:defRPr/>
            </a:pPr>
            <a:r>
              <a:rPr lang="es-ES_tradnl" sz="2400" dirty="0"/>
              <a:t> </a:t>
            </a:r>
            <a:r>
              <a:rPr lang="es-ES_tradnl" sz="2400" dirty="0" smtClean="0"/>
              <a:t>     </a:t>
            </a:r>
          </a:p>
          <a:p>
            <a:pPr>
              <a:buFont typeface="Monotype Sorts" pitchFamily="2" charset="2"/>
              <a:buNone/>
              <a:defRPr/>
            </a:pPr>
            <a:r>
              <a:rPr lang="es-ES_tradnl" sz="2400" dirty="0"/>
              <a:t> </a:t>
            </a:r>
            <a:r>
              <a:rPr lang="es-ES_tradnl" sz="2400" dirty="0" smtClean="0"/>
              <a:t>    - El objetivo es atraer la atención de los sujetos con un nivel medio o bajo como para responder correctamente al ítem. </a:t>
            </a:r>
          </a:p>
          <a:p>
            <a:pPr>
              <a:buFont typeface="Monotype Sorts" pitchFamily="2" charset="2"/>
              <a:buNone/>
              <a:defRPr/>
            </a:pPr>
            <a:endParaRPr lang="es-ES_tradnl" sz="2400"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1 Título"/>
          <p:cNvSpPr>
            <a:spLocks noGrp="1"/>
          </p:cNvSpPr>
          <p:nvPr>
            <p:ph type="title"/>
          </p:nvPr>
        </p:nvSpPr>
        <p:spPr/>
        <p:txBody>
          <a:bodyPr/>
          <a:lstStyle/>
          <a:p>
            <a:r>
              <a:rPr lang="es-ES_tradnl" sz="3200" smtClean="0"/>
              <a:t>2-</a:t>
            </a:r>
            <a:r>
              <a:rPr lang="es-ES_tradnl" sz="3200" i="1" smtClean="0"/>
              <a:t>Análisis de distractores</a:t>
            </a:r>
            <a:endParaRPr lang="es-ES_tradnl" sz="3200" smtClean="0"/>
          </a:p>
        </p:txBody>
      </p:sp>
      <p:sp>
        <p:nvSpPr>
          <p:cNvPr id="3" name="2 Marcador de contenido"/>
          <p:cNvSpPr>
            <a:spLocks noGrp="1"/>
          </p:cNvSpPr>
          <p:nvPr>
            <p:ph idx="1"/>
          </p:nvPr>
        </p:nvSpPr>
        <p:spPr/>
        <p:txBody>
          <a:bodyPr>
            <a:normAutofit fontScale="92500" lnSpcReduction="20000"/>
          </a:bodyPr>
          <a:lstStyle/>
          <a:p>
            <a:pPr>
              <a:buFont typeface="Monotype Sorts" pitchFamily="2" charset="2"/>
              <a:buNone/>
              <a:defRPr/>
            </a:pPr>
            <a:r>
              <a:rPr lang="es-ES_tradnl" sz="2400" dirty="0" smtClean="0"/>
              <a:t>c) </a:t>
            </a:r>
            <a:r>
              <a:rPr lang="es-ES_tradnl" sz="2400" u="sng" dirty="0" smtClean="0"/>
              <a:t>Condiciones para que un distractor sea eficaz</a:t>
            </a:r>
          </a:p>
          <a:p>
            <a:pPr>
              <a:buFont typeface="Monotype Sorts" pitchFamily="2" charset="2"/>
              <a:buNone/>
              <a:defRPr/>
            </a:pPr>
            <a:r>
              <a:rPr lang="es-ES_tradnl" sz="2400" dirty="0" smtClean="0"/>
              <a:t>    </a:t>
            </a:r>
          </a:p>
          <a:p>
            <a:pPr>
              <a:buFont typeface="Monotype Sorts" pitchFamily="2" charset="2"/>
              <a:buNone/>
              <a:defRPr/>
            </a:pPr>
            <a:r>
              <a:rPr lang="es-ES_tradnl" sz="2400" dirty="0" smtClean="0"/>
              <a:t>    1.Son elegidas por un mínimo de sujetos.</a:t>
            </a:r>
          </a:p>
          <a:p>
            <a:pPr>
              <a:buFont typeface="Monotype Sorts" pitchFamily="2" charset="2"/>
              <a:buNone/>
              <a:defRPr/>
            </a:pPr>
            <a:r>
              <a:rPr lang="es-ES_tradnl" sz="2400" u="sng" dirty="0"/>
              <a:t> </a:t>
            </a:r>
            <a:r>
              <a:rPr lang="es-ES_tradnl" sz="2400" u="sng" dirty="0" smtClean="0"/>
              <a:t>     </a:t>
            </a:r>
          </a:p>
          <a:p>
            <a:pPr>
              <a:buFont typeface="Monotype Sorts" pitchFamily="2" charset="2"/>
              <a:buNone/>
              <a:defRPr/>
            </a:pPr>
            <a:r>
              <a:rPr lang="es-ES_tradnl" sz="2400" dirty="0"/>
              <a:t> </a:t>
            </a:r>
            <a:r>
              <a:rPr lang="es-ES_tradnl" sz="2400" dirty="0" smtClean="0"/>
              <a:t>    </a:t>
            </a:r>
          </a:p>
          <a:p>
            <a:pPr>
              <a:buFont typeface="Monotype Sorts" pitchFamily="2" charset="2"/>
              <a:buNone/>
              <a:defRPr/>
            </a:pPr>
            <a:r>
              <a:rPr lang="es-ES_tradnl" sz="2400" dirty="0"/>
              <a:t> </a:t>
            </a:r>
            <a:r>
              <a:rPr lang="es-ES_tradnl" sz="2400" dirty="0" smtClean="0"/>
              <a:t>    2.Son aproximadamente igual de atractivas para los sujetos.</a:t>
            </a:r>
            <a:r>
              <a:rPr lang="es-ES_tradnl" sz="2400" u="sng" dirty="0" smtClean="0"/>
              <a:t>    </a:t>
            </a:r>
            <a:endParaRPr lang="es-ES_tradnl" sz="2400" dirty="0" smtClean="0"/>
          </a:p>
          <a:p>
            <a:pPr>
              <a:buFont typeface="Monotype Sorts" pitchFamily="2" charset="2"/>
              <a:buNone/>
              <a:defRPr/>
            </a:pPr>
            <a:r>
              <a:rPr lang="es-ES_tradnl" sz="2400" dirty="0" smtClean="0"/>
              <a:t>     </a:t>
            </a:r>
          </a:p>
          <a:p>
            <a:pPr>
              <a:buFont typeface="Monotype Sorts" pitchFamily="2" charset="2"/>
              <a:buNone/>
              <a:defRPr/>
            </a:pPr>
            <a:r>
              <a:rPr lang="es-ES_tradnl" sz="2400" dirty="0"/>
              <a:t> </a:t>
            </a:r>
            <a:r>
              <a:rPr lang="es-ES_tradnl" sz="2400" dirty="0" smtClean="0"/>
              <a:t>     </a:t>
            </a:r>
          </a:p>
          <a:p>
            <a:pPr>
              <a:buFont typeface="Monotype Sorts" pitchFamily="2" charset="2"/>
              <a:buNone/>
              <a:defRPr/>
            </a:pPr>
            <a:r>
              <a:rPr lang="es-ES_tradnl" sz="2400" dirty="0"/>
              <a:t> </a:t>
            </a:r>
            <a:r>
              <a:rPr lang="es-ES_tradnl" sz="2400" dirty="0" smtClean="0"/>
              <a:t>    </a:t>
            </a:r>
            <a:r>
              <a:rPr lang="es-ES_tradnl" sz="2400" i="1" dirty="0" smtClean="0"/>
              <a:t>Ambos se cumplen si los porcentajes de respuestas estuviesen por encima de un 10% y con diferencias mínimas entre ellos. Si esto no ocurre, disminuye la fiabilidad y la validez del test al aumentar el acierto por azar.</a:t>
            </a:r>
            <a:endParaRPr lang="es-ES_tradnl" sz="2400"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1 Título"/>
          <p:cNvSpPr>
            <a:spLocks noGrp="1"/>
          </p:cNvSpPr>
          <p:nvPr>
            <p:ph type="title"/>
          </p:nvPr>
        </p:nvSpPr>
        <p:spPr/>
        <p:txBody>
          <a:bodyPr/>
          <a:lstStyle/>
          <a:p>
            <a:r>
              <a:rPr lang="es-ES_tradnl" sz="3200" smtClean="0"/>
              <a:t>2-</a:t>
            </a:r>
            <a:r>
              <a:rPr lang="es-ES_tradnl" sz="3200" i="1" smtClean="0"/>
              <a:t>Análisis de distractores</a:t>
            </a:r>
            <a:endParaRPr lang="es-ES_tradnl" sz="3200" smtClean="0"/>
          </a:p>
        </p:txBody>
      </p:sp>
      <p:sp>
        <p:nvSpPr>
          <p:cNvPr id="3" name="2 Marcador de contenido"/>
          <p:cNvSpPr>
            <a:spLocks noGrp="1"/>
          </p:cNvSpPr>
          <p:nvPr>
            <p:ph idx="1"/>
          </p:nvPr>
        </p:nvSpPr>
        <p:spPr/>
        <p:txBody>
          <a:bodyPr>
            <a:normAutofit/>
          </a:bodyPr>
          <a:lstStyle/>
          <a:p>
            <a:pPr>
              <a:buFont typeface="Monotype Sorts" pitchFamily="2" charset="2"/>
              <a:buNone/>
              <a:defRPr/>
            </a:pPr>
            <a:r>
              <a:rPr lang="es-ES_tradnl" sz="2400" dirty="0" smtClean="0"/>
              <a:t>  3.Que el rendimiento medio en el test de los sujetos en cada distractor sea inferior al de los sujetos que han elegido la respuesta correcta y a la media del test en general de todos los sujetos.</a:t>
            </a:r>
          </a:p>
          <a:p>
            <a:pPr>
              <a:buFont typeface="Monotype Sorts" pitchFamily="2" charset="2"/>
              <a:buNone/>
              <a:defRPr/>
            </a:pPr>
            <a:r>
              <a:rPr lang="es-ES_tradnl" sz="2400" dirty="0"/>
              <a:t> </a:t>
            </a:r>
            <a:endParaRPr lang="es-ES_tradnl" sz="2400" dirty="0" smtClean="0"/>
          </a:p>
          <a:p>
            <a:pPr>
              <a:buFont typeface="Monotype Sorts" pitchFamily="2" charset="2"/>
              <a:buNone/>
              <a:defRPr/>
            </a:pPr>
            <a:r>
              <a:rPr lang="es-ES_tradnl" sz="2400" dirty="0" smtClean="0"/>
              <a:t>     </a:t>
            </a:r>
            <a:r>
              <a:rPr lang="es-ES_tradnl" sz="2400" i="1" dirty="0" smtClean="0"/>
              <a:t>Se calculan las medias en la puntuación del test para cada distractor y se comprueba que la media de la alternativa correcta es superior a la media de todos los sujetos y esta, a su vez, es mayor que los promedios de los distractores.</a:t>
            </a:r>
            <a:endParaRPr lang="es-ES_tradnl" sz="2400" dirty="0" smtClean="0"/>
          </a:p>
          <a:p>
            <a:pPr>
              <a:buFont typeface="Monotype Sorts" pitchFamily="2" charset="2"/>
              <a:buNone/>
              <a:defRPr/>
            </a:pPr>
            <a:r>
              <a:rPr lang="es-ES_tradnl" sz="2400" i="1" dirty="0"/>
              <a:t> </a:t>
            </a:r>
            <a:r>
              <a:rPr lang="es-ES_tradnl" sz="2400" i="1" dirty="0" smtClean="0"/>
              <a:t> </a:t>
            </a:r>
            <a:endParaRPr lang="es-ES_tradnl" sz="2400" i="1"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1 Título"/>
          <p:cNvSpPr>
            <a:spLocks noGrp="1"/>
          </p:cNvSpPr>
          <p:nvPr>
            <p:ph type="title"/>
          </p:nvPr>
        </p:nvSpPr>
        <p:spPr/>
        <p:txBody>
          <a:bodyPr/>
          <a:lstStyle/>
          <a:p>
            <a:r>
              <a:rPr lang="es-ES_tradnl" sz="3200" smtClean="0"/>
              <a:t>2-</a:t>
            </a:r>
            <a:r>
              <a:rPr lang="es-ES_tradnl" sz="3200" i="1" smtClean="0"/>
              <a:t>Análisis de distractores</a:t>
            </a:r>
            <a:endParaRPr lang="es-ES_tradnl" sz="3200" smtClean="0"/>
          </a:p>
        </p:txBody>
      </p:sp>
      <p:sp>
        <p:nvSpPr>
          <p:cNvPr id="3" name="2 Marcador de contenido"/>
          <p:cNvSpPr>
            <a:spLocks noGrp="1"/>
          </p:cNvSpPr>
          <p:nvPr>
            <p:ph idx="1"/>
          </p:nvPr>
        </p:nvSpPr>
        <p:spPr/>
        <p:txBody>
          <a:bodyPr/>
          <a:lstStyle/>
          <a:p>
            <a:pPr>
              <a:buFont typeface="Monotype Sorts" pitchFamily="2" charset="2"/>
              <a:buNone/>
              <a:defRPr/>
            </a:pPr>
            <a:r>
              <a:rPr lang="es-ES_tradnl" dirty="0" smtClean="0"/>
              <a:t>  </a:t>
            </a:r>
            <a:r>
              <a:rPr lang="es-ES_tradnl" sz="2400" dirty="0" smtClean="0"/>
              <a:t>4.Que discriminen entre los sujetos de media, baja y alta puntuación en el test pero en el sentido contrario a como lo hace la alternativa correcta.  </a:t>
            </a:r>
          </a:p>
          <a:p>
            <a:pPr>
              <a:buFont typeface="Monotype Sorts" pitchFamily="2" charset="2"/>
              <a:buNone/>
              <a:defRPr/>
            </a:pPr>
            <a:r>
              <a:rPr lang="es-ES_tradnl" sz="2400" dirty="0"/>
              <a:t> </a:t>
            </a:r>
            <a:r>
              <a:rPr lang="es-ES_tradnl" sz="2400" dirty="0" smtClean="0"/>
              <a:t> </a:t>
            </a:r>
          </a:p>
          <a:p>
            <a:pPr>
              <a:buFont typeface="Monotype Sorts" pitchFamily="2" charset="2"/>
              <a:buNone/>
              <a:defRPr/>
            </a:pPr>
            <a:r>
              <a:rPr lang="es-ES_tradnl" sz="2400" i="1" dirty="0"/>
              <a:t> </a:t>
            </a:r>
            <a:r>
              <a:rPr lang="es-ES_tradnl" sz="2400" i="1" dirty="0" smtClean="0"/>
              <a:t>    Para cada alternativa correcta se calcula un índice de discriminación o </a:t>
            </a:r>
            <a:r>
              <a:rPr lang="es-ES_tradnl" sz="2400" dirty="0" smtClean="0"/>
              <a:t>un coe</a:t>
            </a:r>
            <a:r>
              <a:rPr lang="es-ES_tradnl" sz="2400" i="1" dirty="0" smtClean="0"/>
              <a:t>f</a:t>
            </a:r>
            <a:r>
              <a:rPr lang="es-ES_tradnl" sz="2400" dirty="0" smtClean="0"/>
              <a:t>icien</a:t>
            </a:r>
            <a:r>
              <a:rPr lang="es-ES_tradnl" sz="2400" i="1" dirty="0" smtClean="0"/>
              <a:t>te de discriminación con respecto a la puntuación en el test. Un buen distractor es aquel que presenta un poder discriminativo alto, aunque más bajo que el de la alternativa correcta y preferiblemente con un valor negativo.</a:t>
            </a:r>
            <a:endParaRPr lang="es-ES_tradnl"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1 Título"/>
          <p:cNvSpPr>
            <a:spLocks noGrp="1"/>
          </p:cNvSpPr>
          <p:nvPr>
            <p:ph type="title"/>
          </p:nvPr>
        </p:nvSpPr>
        <p:spPr/>
        <p:txBody>
          <a:bodyPr/>
          <a:lstStyle/>
          <a:p>
            <a:r>
              <a:rPr lang="es-ES_tradnl" sz="3200" smtClean="0"/>
              <a:t>2-</a:t>
            </a:r>
            <a:r>
              <a:rPr lang="es-ES_tradnl" sz="3200" i="1" smtClean="0"/>
              <a:t>Análisis de distractores</a:t>
            </a:r>
            <a:endParaRPr lang="es-ES_tradnl" sz="3200" smtClean="0"/>
          </a:p>
        </p:txBody>
      </p:sp>
      <p:sp>
        <p:nvSpPr>
          <p:cNvPr id="3" name="2 Marcador de contenido"/>
          <p:cNvSpPr>
            <a:spLocks noGrp="1"/>
          </p:cNvSpPr>
          <p:nvPr>
            <p:ph idx="1"/>
          </p:nvPr>
        </p:nvSpPr>
        <p:spPr/>
        <p:txBody>
          <a:bodyPr>
            <a:normAutofit fontScale="85000" lnSpcReduction="20000"/>
          </a:bodyPr>
          <a:lstStyle/>
          <a:p>
            <a:pPr>
              <a:buFont typeface="Monotype Sorts" pitchFamily="2" charset="2"/>
              <a:buNone/>
              <a:defRPr/>
            </a:pPr>
            <a:r>
              <a:rPr lang="es-ES_tradnl" sz="2400" dirty="0" smtClean="0"/>
              <a:t>d) </a:t>
            </a:r>
            <a:r>
              <a:rPr lang="es-ES_tradnl" sz="2400" u="sng" dirty="0" smtClean="0"/>
              <a:t>Tablas de frecuencias</a:t>
            </a:r>
            <a:endParaRPr lang="es-ES_tradnl" sz="2400" dirty="0" smtClean="0"/>
          </a:p>
          <a:p>
            <a:pPr>
              <a:buFont typeface="Monotype Sorts" pitchFamily="2" charset="2"/>
              <a:buNone/>
              <a:defRPr/>
            </a:pPr>
            <a:r>
              <a:rPr lang="es-ES_tradnl" sz="2400" dirty="0"/>
              <a:t> </a:t>
            </a:r>
            <a:r>
              <a:rPr lang="es-ES_tradnl" sz="2400" dirty="0" smtClean="0"/>
              <a:t>    - Son ordenaciones en forma de tabla de los datos estadísticos, asignando a cada dato su frecuencia correspondiente.</a:t>
            </a:r>
          </a:p>
          <a:p>
            <a:pPr>
              <a:defRPr/>
            </a:pPr>
            <a:endParaRPr lang="es-ES_tradnl" sz="2400" dirty="0" smtClean="0"/>
          </a:p>
          <a:p>
            <a:pPr>
              <a:buFont typeface="Monotype Sorts" pitchFamily="2" charset="2"/>
              <a:buNone/>
              <a:defRPr/>
            </a:pPr>
            <a:r>
              <a:rPr lang="es-ES_tradnl" sz="2400" dirty="0"/>
              <a:t> </a:t>
            </a:r>
            <a:r>
              <a:rPr lang="es-ES_tradnl" sz="2400" dirty="0" smtClean="0"/>
              <a:t>   - Simplifica los valores cuantitativos o cuasi-cualitativos de una investigación para facilitar la interpretación de los datos obtenidos</a:t>
            </a:r>
            <a:r>
              <a:rPr lang="es-ES_tradnl" sz="2000" dirty="0" smtClean="0"/>
              <a:t>.</a:t>
            </a:r>
          </a:p>
          <a:p>
            <a:pPr>
              <a:buFont typeface="Monotype Sorts" pitchFamily="2" charset="2"/>
              <a:buNone/>
              <a:defRPr/>
            </a:pPr>
            <a:r>
              <a:rPr lang="es-ES_tradnl" sz="2000" dirty="0"/>
              <a:t> </a:t>
            </a:r>
            <a:r>
              <a:rPr lang="es-ES_tradnl" sz="2000" dirty="0" smtClean="0"/>
              <a:t>  </a:t>
            </a:r>
          </a:p>
          <a:p>
            <a:pPr>
              <a:buFont typeface="Monotype Sorts" pitchFamily="2" charset="2"/>
              <a:buNone/>
              <a:defRPr/>
            </a:pPr>
            <a:r>
              <a:rPr lang="es-ES_tradnl" sz="2000" dirty="0" smtClean="0"/>
              <a:t>  </a:t>
            </a:r>
            <a:r>
              <a:rPr lang="es-ES_tradnl" sz="2400" dirty="0" smtClean="0"/>
              <a:t>- Nos informan del número de respuestas del número superior (27%) y del grupo inferior (27%), que han seleccionado cada alternativa de respuesta.</a:t>
            </a:r>
          </a:p>
          <a:p>
            <a:pPr>
              <a:buFont typeface="Monotype Sorts" pitchFamily="2" charset="2"/>
              <a:buNone/>
              <a:defRPr/>
            </a:pPr>
            <a:r>
              <a:rPr lang="es-ES_tradnl" sz="2400" dirty="0"/>
              <a:t> </a:t>
            </a:r>
            <a:r>
              <a:rPr lang="es-ES_tradnl" sz="2400" dirty="0" smtClean="0"/>
              <a:t>  </a:t>
            </a:r>
          </a:p>
          <a:p>
            <a:pPr>
              <a:buFont typeface="Monotype Sorts" pitchFamily="2" charset="2"/>
              <a:buNone/>
              <a:defRPr/>
            </a:pPr>
            <a:r>
              <a:rPr lang="es-ES_tradnl" sz="2400" dirty="0" smtClean="0"/>
              <a:t> - Pueden aparecer el índice de discriminación de cada alternativa, la media de las respuestas a cada alternativa y la proporción de sujetos que elige cada alternativa.</a:t>
            </a:r>
            <a:endParaRPr lang="es-ES_tradnl" sz="2000" dirty="0" smtClean="0"/>
          </a:p>
          <a:p>
            <a:pPr>
              <a:buFont typeface="Monotype Sorts" pitchFamily="2" charset="2"/>
              <a:buNone/>
              <a:defRPr/>
            </a:pPr>
            <a:endParaRPr lang="es-ES_tradnl" sz="2400"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1 Título"/>
          <p:cNvSpPr>
            <a:spLocks noGrp="1"/>
          </p:cNvSpPr>
          <p:nvPr>
            <p:ph type="title"/>
          </p:nvPr>
        </p:nvSpPr>
        <p:spPr/>
        <p:txBody>
          <a:bodyPr/>
          <a:lstStyle/>
          <a:p>
            <a:r>
              <a:rPr lang="es-ES_tradnl" sz="3200" smtClean="0"/>
              <a:t>2-Análisis de distractores</a:t>
            </a:r>
          </a:p>
        </p:txBody>
      </p:sp>
      <p:graphicFrame>
        <p:nvGraphicFramePr>
          <p:cNvPr id="4" name="3 Marcador de contenido"/>
          <p:cNvGraphicFramePr>
            <a:graphicFrameLocks noGrp="1"/>
          </p:cNvGraphicFramePr>
          <p:nvPr>
            <p:ph idx="1"/>
          </p:nvPr>
        </p:nvGraphicFramePr>
        <p:xfrm>
          <a:off x="714375" y="2071688"/>
          <a:ext cx="8229600" cy="2786062"/>
        </p:xfrm>
        <a:graphic>
          <a:graphicData uri="http://schemas.openxmlformats.org/drawingml/2006/table">
            <a:tbl>
              <a:tblPr firstRow="1" bandRow="1">
                <a:tableStyleId>{5C22544A-7EE6-4342-B048-85BDC9FD1C3A}</a:tableStyleId>
              </a:tblPr>
              <a:tblGrid>
                <a:gridCol w="1175657"/>
                <a:gridCol w="1175657"/>
                <a:gridCol w="1175657"/>
                <a:gridCol w="1175657"/>
                <a:gridCol w="1175657"/>
                <a:gridCol w="1175657"/>
                <a:gridCol w="1175657"/>
              </a:tblGrid>
              <a:tr h="398012">
                <a:tc>
                  <a:txBody>
                    <a:bodyPr/>
                    <a:lstStyle/>
                    <a:p>
                      <a:endParaRPr lang="es-ES_tradnl" dirty="0"/>
                    </a:p>
                  </a:txBody>
                  <a:tcPr/>
                </a:tc>
                <a:tc>
                  <a:txBody>
                    <a:bodyPr/>
                    <a:lstStyle/>
                    <a:p>
                      <a:endParaRPr lang="es-ES_tradnl"/>
                    </a:p>
                  </a:txBody>
                  <a:tcPr/>
                </a:tc>
                <a:tc>
                  <a:txBody>
                    <a:bodyPr/>
                    <a:lstStyle/>
                    <a:p>
                      <a:endParaRPr lang="es-ES_tradnl" dirty="0"/>
                    </a:p>
                  </a:txBody>
                  <a:tcPr/>
                </a:tc>
                <a:tc>
                  <a:txBody>
                    <a:bodyPr/>
                    <a:lstStyle/>
                    <a:p>
                      <a:endParaRPr lang="es-ES_tradnl"/>
                    </a:p>
                  </a:txBody>
                  <a:tcPr/>
                </a:tc>
                <a:tc>
                  <a:txBody>
                    <a:bodyPr/>
                    <a:lstStyle/>
                    <a:p>
                      <a:endParaRPr lang="es-ES_tradnl" dirty="0"/>
                    </a:p>
                  </a:txBody>
                  <a:tcPr/>
                </a:tc>
                <a:tc>
                  <a:txBody>
                    <a:bodyPr/>
                    <a:lstStyle/>
                    <a:p>
                      <a:endParaRPr lang="es-ES_tradnl"/>
                    </a:p>
                  </a:txBody>
                  <a:tcPr/>
                </a:tc>
                <a:tc>
                  <a:txBody>
                    <a:bodyPr/>
                    <a:lstStyle/>
                    <a:p>
                      <a:endParaRPr lang="es-ES_tradnl"/>
                    </a:p>
                  </a:txBody>
                  <a:tcPr/>
                </a:tc>
              </a:tr>
              <a:tr h="398012">
                <a:tc>
                  <a:txBody>
                    <a:bodyPr/>
                    <a:lstStyle/>
                    <a:p>
                      <a:endParaRPr lang="es-ES_tradnl" dirty="0"/>
                    </a:p>
                  </a:txBody>
                  <a:tcPr/>
                </a:tc>
                <a:tc>
                  <a:txBody>
                    <a:bodyPr/>
                    <a:lstStyle/>
                    <a:p>
                      <a:endParaRPr lang="es-ES_tradnl"/>
                    </a:p>
                  </a:txBody>
                  <a:tcPr/>
                </a:tc>
                <a:tc>
                  <a:txBody>
                    <a:bodyPr/>
                    <a:lstStyle/>
                    <a:p>
                      <a:r>
                        <a:rPr lang="es-ES_tradnl" b="1" dirty="0" smtClean="0"/>
                        <a:t>A</a:t>
                      </a:r>
                      <a:endParaRPr lang="es-ES_tradnl" b="1" dirty="0"/>
                    </a:p>
                  </a:txBody>
                  <a:tcPr/>
                </a:tc>
                <a:tc>
                  <a:txBody>
                    <a:bodyPr/>
                    <a:lstStyle/>
                    <a:p>
                      <a:r>
                        <a:rPr lang="es-ES_tradnl" dirty="0" smtClean="0"/>
                        <a:t>B</a:t>
                      </a:r>
                      <a:endParaRPr lang="es-ES_tradnl" dirty="0"/>
                    </a:p>
                  </a:txBody>
                  <a:tcPr/>
                </a:tc>
                <a:tc>
                  <a:txBody>
                    <a:bodyPr/>
                    <a:lstStyle/>
                    <a:p>
                      <a:r>
                        <a:rPr lang="es-ES_tradnl" dirty="0" smtClean="0"/>
                        <a:t>C</a:t>
                      </a:r>
                      <a:endParaRPr lang="es-ES_tradnl" dirty="0"/>
                    </a:p>
                  </a:txBody>
                  <a:tcPr/>
                </a:tc>
                <a:tc>
                  <a:txBody>
                    <a:bodyPr/>
                    <a:lstStyle/>
                    <a:p>
                      <a:r>
                        <a:rPr lang="es-ES_tradnl" dirty="0" smtClean="0"/>
                        <a:t>D</a:t>
                      </a:r>
                      <a:endParaRPr lang="es-ES_tradnl" dirty="0"/>
                    </a:p>
                  </a:txBody>
                  <a:tcPr/>
                </a:tc>
                <a:tc>
                  <a:txBody>
                    <a:bodyPr/>
                    <a:lstStyle/>
                    <a:p>
                      <a:r>
                        <a:rPr lang="es-ES_tradnl" dirty="0" smtClean="0"/>
                        <a:t>E</a:t>
                      </a:r>
                      <a:endParaRPr lang="es-ES_tradnl" dirty="0"/>
                    </a:p>
                  </a:txBody>
                  <a:tcPr/>
                </a:tc>
              </a:tr>
              <a:tr h="398012">
                <a:tc>
                  <a:txBody>
                    <a:bodyPr/>
                    <a:lstStyle/>
                    <a:p>
                      <a:r>
                        <a:rPr lang="es-ES_tradnl" dirty="0" smtClean="0"/>
                        <a:t>Nivel de</a:t>
                      </a:r>
                      <a:endParaRPr lang="es-ES_tradnl" dirty="0"/>
                    </a:p>
                  </a:txBody>
                  <a:tcPr/>
                </a:tc>
                <a:tc>
                  <a:txBody>
                    <a:bodyPr/>
                    <a:lstStyle/>
                    <a:p>
                      <a:r>
                        <a:rPr lang="es-ES_tradnl" dirty="0" smtClean="0"/>
                        <a:t>superior</a:t>
                      </a:r>
                      <a:endParaRPr lang="es-ES_tradnl" dirty="0"/>
                    </a:p>
                  </a:txBody>
                  <a:tcPr/>
                </a:tc>
                <a:tc>
                  <a:txBody>
                    <a:bodyPr/>
                    <a:lstStyle/>
                    <a:p>
                      <a:r>
                        <a:rPr lang="es-ES_tradnl" b="1" dirty="0" smtClean="0"/>
                        <a:t>65</a:t>
                      </a:r>
                      <a:endParaRPr lang="es-ES_tradnl" b="1" dirty="0"/>
                    </a:p>
                  </a:txBody>
                  <a:tcPr/>
                </a:tc>
                <a:tc>
                  <a:txBody>
                    <a:bodyPr/>
                    <a:lstStyle/>
                    <a:p>
                      <a:r>
                        <a:rPr lang="es-ES_tradnl" dirty="0" smtClean="0"/>
                        <a:t>11</a:t>
                      </a:r>
                      <a:endParaRPr lang="es-ES_tradnl" dirty="0"/>
                    </a:p>
                  </a:txBody>
                  <a:tcPr/>
                </a:tc>
                <a:tc>
                  <a:txBody>
                    <a:bodyPr/>
                    <a:lstStyle/>
                    <a:p>
                      <a:r>
                        <a:rPr lang="es-ES_tradnl" dirty="0" smtClean="0"/>
                        <a:t>64</a:t>
                      </a:r>
                      <a:endParaRPr lang="es-ES_tradnl" dirty="0"/>
                    </a:p>
                  </a:txBody>
                  <a:tcPr/>
                </a:tc>
                <a:tc>
                  <a:txBody>
                    <a:bodyPr/>
                    <a:lstStyle/>
                    <a:p>
                      <a:r>
                        <a:rPr lang="es-ES_tradnl" dirty="0" smtClean="0"/>
                        <a:t>32</a:t>
                      </a:r>
                      <a:endParaRPr lang="es-ES_tradnl" dirty="0"/>
                    </a:p>
                  </a:txBody>
                  <a:tcPr/>
                </a:tc>
                <a:tc>
                  <a:txBody>
                    <a:bodyPr/>
                    <a:lstStyle/>
                    <a:p>
                      <a:r>
                        <a:rPr lang="es-ES_tradnl" dirty="0" smtClean="0"/>
                        <a:t>28</a:t>
                      </a:r>
                      <a:endParaRPr lang="es-ES_tradnl" dirty="0"/>
                    </a:p>
                  </a:txBody>
                  <a:tcPr/>
                </a:tc>
              </a:tr>
              <a:tr h="398012">
                <a:tc>
                  <a:txBody>
                    <a:bodyPr/>
                    <a:lstStyle/>
                    <a:p>
                      <a:r>
                        <a:rPr lang="es-ES_tradnl" dirty="0" smtClean="0"/>
                        <a:t>aptitud</a:t>
                      </a:r>
                      <a:endParaRPr lang="es-ES_tradnl" dirty="0"/>
                    </a:p>
                  </a:txBody>
                  <a:tcPr/>
                </a:tc>
                <a:tc>
                  <a:txBody>
                    <a:bodyPr/>
                    <a:lstStyle/>
                    <a:p>
                      <a:r>
                        <a:rPr lang="es-ES_tradnl" dirty="0" smtClean="0"/>
                        <a:t>inferior</a:t>
                      </a:r>
                      <a:endParaRPr lang="es-ES_tradnl" dirty="0"/>
                    </a:p>
                  </a:txBody>
                  <a:tcPr/>
                </a:tc>
                <a:tc>
                  <a:txBody>
                    <a:bodyPr/>
                    <a:lstStyle/>
                    <a:p>
                      <a:r>
                        <a:rPr lang="es-ES_tradnl" b="1" dirty="0" smtClean="0"/>
                        <a:t>15</a:t>
                      </a:r>
                      <a:endParaRPr lang="es-ES_tradnl" b="1" dirty="0"/>
                    </a:p>
                  </a:txBody>
                  <a:tcPr/>
                </a:tc>
                <a:tc>
                  <a:txBody>
                    <a:bodyPr/>
                    <a:lstStyle/>
                    <a:p>
                      <a:r>
                        <a:rPr lang="es-ES_tradnl" dirty="0" smtClean="0"/>
                        <a:t>30</a:t>
                      </a:r>
                      <a:endParaRPr lang="es-ES_tradnl" dirty="0"/>
                    </a:p>
                  </a:txBody>
                  <a:tcPr/>
                </a:tc>
                <a:tc>
                  <a:txBody>
                    <a:bodyPr/>
                    <a:lstStyle/>
                    <a:p>
                      <a:r>
                        <a:rPr lang="es-ES_tradnl" dirty="0" smtClean="0"/>
                        <a:t>20</a:t>
                      </a:r>
                      <a:endParaRPr lang="es-ES_tradnl" dirty="0"/>
                    </a:p>
                  </a:txBody>
                  <a:tcPr/>
                </a:tc>
                <a:tc>
                  <a:txBody>
                    <a:bodyPr/>
                    <a:lstStyle/>
                    <a:p>
                      <a:r>
                        <a:rPr lang="es-ES_tradnl" dirty="0" smtClean="0"/>
                        <a:t>68</a:t>
                      </a:r>
                      <a:endParaRPr lang="es-ES_tradnl" dirty="0"/>
                    </a:p>
                  </a:txBody>
                  <a:tcPr/>
                </a:tc>
                <a:tc>
                  <a:txBody>
                    <a:bodyPr/>
                    <a:lstStyle/>
                    <a:p>
                      <a:r>
                        <a:rPr lang="es-ES_tradnl" dirty="0" smtClean="0"/>
                        <a:t>67</a:t>
                      </a:r>
                      <a:endParaRPr lang="es-ES_tradnl" dirty="0"/>
                    </a:p>
                  </a:txBody>
                  <a:tcPr/>
                </a:tc>
              </a:tr>
              <a:tr h="398012">
                <a:tc>
                  <a:txBody>
                    <a:bodyPr/>
                    <a:lstStyle/>
                    <a:p>
                      <a:endParaRPr lang="es-ES_tradnl"/>
                    </a:p>
                  </a:txBody>
                  <a:tcPr/>
                </a:tc>
                <a:tc>
                  <a:txBody>
                    <a:bodyPr/>
                    <a:lstStyle/>
                    <a:p>
                      <a:r>
                        <a:rPr lang="es-ES_tradnl" dirty="0" smtClean="0"/>
                        <a:t>P</a:t>
                      </a:r>
                      <a:endParaRPr lang="es-ES_tradnl" dirty="0"/>
                    </a:p>
                  </a:txBody>
                  <a:tcPr/>
                </a:tc>
                <a:tc>
                  <a:txBody>
                    <a:bodyPr/>
                    <a:lstStyle/>
                    <a:p>
                      <a:r>
                        <a:rPr lang="es-ES_tradnl" b="1" dirty="0" smtClean="0"/>
                        <a:t>0,20</a:t>
                      </a:r>
                      <a:endParaRPr lang="es-ES_tradnl" b="1" dirty="0"/>
                    </a:p>
                  </a:txBody>
                  <a:tcPr/>
                </a:tc>
                <a:tc>
                  <a:txBody>
                    <a:bodyPr/>
                    <a:lstStyle/>
                    <a:p>
                      <a:r>
                        <a:rPr lang="es-ES_tradnl" dirty="0" smtClean="0"/>
                        <a:t>0,10</a:t>
                      </a:r>
                      <a:endParaRPr lang="es-ES_tradnl" dirty="0"/>
                    </a:p>
                  </a:txBody>
                  <a:tcPr/>
                </a:tc>
                <a:tc>
                  <a:txBody>
                    <a:bodyPr/>
                    <a:lstStyle/>
                    <a:p>
                      <a:r>
                        <a:rPr lang="es-ES_tradnl" dirty="0" smtClean="0"/>
                        <a:t>0,21</a:t>
                      </a:r>
                      <a:endParaRPr lang="es-ES_tradnl" dirty="0"/>
                    </a:p>
                  </a:txBody>
                  <a:tcPr/>
                </a:tc>
                <a:tc>
                  <a:txBody>
                    <a:bodyPr/>
                    <a:lstStyle/>
                    <a:p>
                      <a:r>
                        <a:rPr lang="es-ES_tradnl" dirty="0" smtClean="0"/>
                        <a:t>0,25</a:t>
                      </a:r>
                      <a:endParaRPr lang="es-ES_tradnl" dirty="0"/>
                    </a:p>
                  </a:txBody>
                  <a:tcPr/>
                </a:tc>
                <a:tc>
                  <a:txBody>
                    <a:bodyPr/>
                    <a:lstStyle/>
                    <a:p>
                      <a:r>
                        <a:rPr lang="es-ES_tradnl" dirty="0" smtClean="0"/>
                        <a:t>0,24</a:t>
                      </a:r>
                      <a:endParaRPr lang="es-ES_tradnl" dirty="0"/>
                    </a:p>
                  </a:txBody>
                  <a:tcPr/>
                </a:tc>
              </a:tr>
              <a:tr h="398012">
                <a:tc>
                  <a:txBody>
                    <a:bodyPr/>
                    <a:lstStyle/>
                    <a:p>
                      <a:endParaRPr lang="es-ES_tradnl" dirty="0"/>
                    </a:p>
                  </a:txBody>
                  <a:tcPr/>
                </a:tc>
                <a:tc>
                  <a:txBody>
                    <a:bodyPr/>
                    <a:lstStyle/>
                    <a:p>
                      <a:r>
                        <a:rPr lang="es-ES_tradnl" dirty="0" smtClean="0"/>
                        <a:t>Media</a:t>
                      </a:r>
                      <a:endParaRPr lang="es-ES_tradnl" dirty="0"/>
                    </a:p>
                  </a:txBody>
                  <a:tcPr/>
                </a:tc>
                <a:tc>
                  <a:txBody>
                    <a:bodyPr/>
                    <a:lstStyle/>
                    <a:p>
                      <a:r>
                        <a:rPr lang="es-ES_tradnl" b="1" dirty="0" smtClean="0"/>
                        <a:t>11,1</a:t>
                      </a:r>
                      <a:endParaRPr lang="es-ES_tradnl" b="1" dirty="0"/>
                    </a:p>
                  </a:txBody>
                  <a:tcPr/>
                </a:tc>
                <a:tc>
                  <a:txBody>
                    <a:bodyPr/>
                    <a:lstStyle/>
                    <a:p>
                      <a:r>
                        <a:rPr lang="es-ES_tradnl" dirty="0" smtClean="0"/>
                        <a:t>8,3</a:t>
                      </a:r>
                      <a:endParaRPr lang="es-ES_tradnl" dirty="0"/>
                    </a:p>
                  </a:txBody>
                  <a:tcPr/>
                </a:tc>
                <a:tc>
                  <a:txBody>
                    <a:bodyPr/>
                    <a:lstStyle/>
                    <a:p>
                      <a:r>
                        <a:rPr lang="es-ES_tradnl" dirty="0" smtClean="0"/>
                        <a:t>13,2</a:t>
                      </a:r>
                      <a:endParaRPr lang="es-ES_tradnl" dirty="0"/>
                    </a:p>
                  </a:txBody>
                  <a:tcPr/>
                </a:tc>
                <a:tc>
                  <a:txBody>
                    <a:bodyPr/>
                    <a:lstStyle/>
                    <a:p>
                      <a:r>
                        <a:rPr lang="es-ES_tradnl" dirty="0" smtClean="0"/>
                        <a:t>8,9</a:t>
                      </a:r>
                      <a:endParaRPr lang="es-ES_tradnl" dirty="0"/>
                    </a:p>
                  </a:txBody>
                  <a:tcPr/>
                </a:tc>
                <a:tc>
                  <a:txBody>
                    <a:bodyPr/>
                    <a:lstStyle/>
                    <a:p>
                      <a:r>
                        <a:rPr lang="es-ES_tradnl" dirty="0" smtClean="0"/>
                        <a:t>7,8</a:t>
                      </a:r>
                      <a:endParaRPr lang="es-ES_tradnl" dirty="0"/>
                    </a:p>
                  </a:txBody>
                  <a:tcPr/>
                </a:tc>
              </a:tr>
              <a:tr h="398012">
                <a:tc>
                  <a:txBody>
                    <a:bodyPr/>
                    <a:lstStyle/>
                    <a:p>
                      <a:endParaRPr lang="es-ES_tradnl" dirty="0"/>
                    </a:p>
                  </a:txBody>
                  <a:tcPr/>
                </a:tc>
                <a:tc>
                  <a:txBody>
                    <a:bodyPr/>
                    <a:lstStyle/>
                    <a:p>
                      <a:r>
                        <a:rPr lang="es-ES_tradnl" dirty="0" smtClean="0"/>
                        <a:t>D</a:t>
                      </a:r>
                      <a:endParaRPr lang="es-ES_tradnl" dirty="0"/>
                    </a:p>
                  </a:txBody>
                  <a:tcPr/>
                </a:tc>
                <a:tc>
                  <a:txBody>
                    <a:bodyPr/>
                    <a:lstStyle/>
                    <a:p>
                      <a:r>
                        <a:rPr lang="es-ES_tradnl" b="1" dirty="0" smtClean="0"/>
                        <a:t>0,25</a:t>
                      </a:r>
                      <a:endParaRPr lang="es-ES_tradnl" b="1" dirty="0"/>
                    </a:p>
                  </a:txBody>
                  <a:tcPr/>
                </a:tc>
                <a:tc>
                  <a:txBody>
                    <a:bodyPr/>
                    <a:lstStyle/>
                    <a:p>
                      <a:r>
                        <a:rPr lang="es-ES_tradnl" dirty="0" smtClean="0"/>
                        <a:t>-0,09</a:t>
                      </a:r>
                      <a:endParaRPr lang="es-ES_tradnl" dirty="0"/>
                    </a:p>
                  </a:txBody>
                  <a:tcPr/>
                </a:tc>
                <a:tc>
                  <a:txBody>
                    <a:bodyPr/>
                    <a:lstStyle/>
                    <a:p>
                      <a:r>
                        <a:rPr lang="es-ES_tradnl" dirty="0" smtClean="0"/>
                        <a:t>0,22</a:t>
                      </a:r>
                      <a:endParaRPr lang="es-ES_tradnl" dirty="0"/>
                    </a:p>
                  </a:txBody>
                  <a:tcPr/>
                </a:tc>
                <a:tc>
                  <a:txBody>
                    <a:bodyPr/>
                    <a:lstStyle/>
                    <a:p>
                      <a:r>
                        <a:rPr lang="es-ES_tradnl" dirty="0" smtClean="0"/>
                        <a:t>-0,18</a:t>
                      </a:r>
                      <a:endParaRPr lang="es-ES_tradnl" dirty="0"/>
                    </a:p>
                  </a:txBody>
                  <a:tcPr/>
                </a:tc>
                <a:tc>
                  <a:txBody>
                    <a:bodyPr/>
                    <a:lstStyle/>
                    <a:p>
                      <a:r>
                        <a:rPr lang="es-ES_tradnl" dirty="0" smtClean="0"/>
                        <a:t>-0,195</a:t>
                      </a:r>
                      <a:endParaRPr lang="es-ES_tradnl" dirty="0"/>
                    </a:p>
                  </a:txBody>
                  <a:tcPr/>
                </a:tc>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1 Título"/>
          <p:cNvSpPr>
            <a:spLocks noGrp="1"/>
          </p:cNvSpPr>
          <p:nvPr>
            <p:ph type="title"/>
          </p:nvPr>
        </p:nvSpPr>
        <p:spPr/>
        <p:txBody>
          <a:bodyPr/>
          <a:lstStyle/>
          <a:p>
            <a:r>
              <a:rPr lang="es-ES_tradnl" sz="3200" smtClean="0"/>
              <a:t>2-</a:t>
            </a:r>
            <a:r>
              <a:rPr lang="es-ES_tradnl" sz="3200" i="1" smtClean="0"/>
              <a:t>Análisis de distractores</a:t>
            </a:r>
            <a:endParaRPr lang="es-ES_tradnl" sz="3200" smtClean="0"/>
          </a:p>
        </p:txBody>
      </p:sp>
      <p:sp>
        <p:nvSpPr>
          <p:cNvPr id="3" name="2 Marcador de contenido"/>
          <p:cNvSpPr>
            <a:spLocks noGrp="1"/>
          </p:cNvSpPr>
          <p:nvPr>
            <p:ph idx="1"/>
          </p:nvPr>
        </p:nvSpPr>
        <p:spPr/>
        <p:txBody>
          <a:bodyPr>
            <a:normAutofit/>
          </a:bodyPr>
          <a:lstStyle/>
          <a:p>
            <a:pPr>
              <a:buFont typeface="Monotype Sorts" pitchFamily="2" charset="2"/>
              <a:buNone/>
              <a:defRPr/>
            </a:pPr>
            <a:r>
              <a:rPr lang="es-ES_tradnl" sz="2400" dirty="0" smtClean="0"/>
              <a:t>En la tabla…</a:t>
            </a:r>
          </a:p>
          <a:p>
            <a:pPr>
              <a:buFontTx/>
              <a:buChar char="-"/>
              <a:defRPr/>
            </a:pPr>
            <a:r>
              <a:rPr lang="es-ES_tradnl" sz="2400" dirty="0" smtClean="0"/>
              <a:t>B no es un buen distractor  ya que no es elegido por un número mínimo de sujetos.</a:t>
            </a:r>
          </a:p>
          <a:p>
            <a:pPr>
              <a:buFontTx/>
              <a:buChar char="-"/>
              <a:defRPr/>
            </a:pPr>
            <a:endParaRPr lang="es-ES_tradnl" sz="2400" dirty="0" smtClean="0"/>
          </a:p>
          <a:p>
            <a:pPr>
              <a:buFontTx/>
              <a:buChar char="-"/>
              <a:defRPr/>
            </a:pPr>
            <a:r>
              <a:rPr lang="es-ES_tradnl" sz="2400" dirty="0" smtClean="0"/>
              <a:t>C  tampoco, debido  a que la media es superior a la de A y porque el índice de discriminación es positivo.</a:t>
            </a:r>
          </a:p>
          <a:p>
            <a:pPr>
              <a:buFontTx/>
              <a:buChar char="-"/>
              <a:defRPr/>
            </a:pPr>
            <a:endParaRPr lang="es-ES_tradnl" sz="2400" dirty="0" smtClean="0"/>
          </a:p>
          <a:p>
            <a:pPr>
              <a:buFontTx/>
              <a:buChar char="-"/>
              <a:defRPr/>
            </a:pPr>
            <a:endParaRPr lang="es-ES_tradnl" sz="2400" dirty="0"/>
          </a:p>
          <a:p>
            <a:pPr>
              <a:buFontTx/>
              <a:buChar char="-"/>
              <a:defRPr/>
            </a:pPr>
            <a:r>
              <a:rPr lang="es-ES_tradnl" sz="2400" dirty="0" smtClean="0"/>
              <a:t>D y C son buenos distractores</a:t>
            </a:r>
            <a:endParaRPr lang="es-ES_tradnl" sz="2400"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1 Título"/>
          <p:cNvSpPr>
            <a:spLocks noGrp="1"/>
          </p:cNvSpPr>
          <p:nvPr>
            <p:ph type="title"/>
          </p:nvPr>
        </p:nvSpPr>
        <p:spPr/>
        <p:txBody>
          <a:bodyPr/>
          <a:lstStyle/>
          <a:p>
            <a:r>
              <a:rPr lang="es-ES_tradnl" sz="3200" i="1" smtClean="0"/>
              <a:t>Bibliografía</a:t>
            </a:r>
            <a:endParaRPr lang="es-ES_tradnl" sz="3200" smtClean="0"/>
          </a:p>
        </p:txBody>
      </p:sp>
      <p:sp>
        <p:nvSpPr>
          <p:cNvPr id="3" name="2 Marcador de contenido"/>
          <p:cNvSpPr>
            <a:spLocks noGrp="1"/>
          </p:cNvSpPr>
          <p:nvPr>
            <p:ph idx="1"/>
          </p:nvPr>
        </p:nvSpPr>
        <p:spPr/>
        <p:txBody>
          <a:bodyPr>
            <a:normAutofit/>
          </a:bodyPr>
          <a:lstStyle/>
          <a:p>
            <a:pPr>
              <a:defRPr/>
            </a:pPr>
            <a:r>
              <a:rPr lang="es-ES_tradnl" sz="2400" i="1" dirty="0" smtClean="0"/>
              <a:t>María Isabel Barbero García; Enrique Vila </a:t>
            </a:r>
            <a:r>
              <a:rPr lang="es-ES_tradnl" sz="2400" i="1" dirty="0" err="1" smtClean="0"/>
              <a:t>Abad;Juan</a:t>
            </a:r>
            <a:r>
              <a:rPr lang="es-ES_tradnl" sz="2400" i="1" dirty="0" smtClean="0"/>
              <a:t> Carlos Suárez Falcón(2006) “Psicometría”</a:t>
            </a:r>
          </a:p>
          <a:p>
            <a:pPr>
              <a:defRPr/>
            </a:pPr>
            <a:r>
              <a:rPr lang="es-ES_tradnl" sz="2400" i="1" dirty="0" smtClean="0"/>
              <a:t>J. Muñiz; </a:t>
            </a:r>
            <a:r>
              <a:rPr lang="es-ES_tradnl" sz="2400" i="1" dirty="0" err="1" smtClean="0"/>
              <a:t>A.M.Fidalgo</a:t>
            </a:r>
            <a:r>
              <a:rPr lang="es-ES_tradnl" sz="2400" i="1" dirty="0" smtClean="0"/>
              <a:t>; </a:t>
            </a:r>
            <a:r>
              <a:rPr lang="es-ES_tradnl" sz="2400" i="1" dirty="0" err="1" smtClean="0"/>
              <a:t>E.G.Cueto;R.Martínez;R.Moreno</a:t>
            </a:r>
            <a:r>
              <a:rPr lang="es-ES_tradnl" sz="2400" i="1" dirty="0" smtClean="0"/>
              <a:t> (2005) “Análisis de los </a:t>
            </a:r>
            <a:r>
              <a:rPr lang="es-ES_tradnl" sz="2400" i="1" dirty="0" err="1" smtClean="0"/>
              <a:t>ìtems</a:t>
            </a:r>
            <a:endParaRPr lang="es-ES_tradnl" sz="2400" i="1" dirty="0" smtClean="0"/>
          </a:p>
          <a:p>
            <a:pPr>
              <a:defRPr/>
            </a:pPr>
            <a:r>
              <a:rPr lang="es-ES_tradnl" sz="2400" i="1" dirty="0" err="1" smtClean="0"/>
              <a:t>J.Muñiz</a:t>
            </a:r>
            <a:r>
              <a:rPr lang="es-ES_tradnl" sz="2400" i="1" dirty="0" smtClean="0"/>
              <a:t> (1998) “Teoría clásica de los test”</a:t>
            </a:r>
          </a:p>
          <a:p>
            <a:pPr>
              <a:defRPr/>
            </a:pPr>
            <a:r>
              <a:rPr lang="es-ES_tradnl" sz="2400" i="1" dirty="0" smtClean="0"/>
              <a:t>María Isabel barbero García (1999) “Psicometría II”</a:t>
            </a:r>
          </a:p>
          <a:p>
            <a:pPr>
              <a:defRPr/>
            </a:pPr>
            <a:r>
              <a:rPr lang="es-ES_tradnl" sz="2400" i="1" dirty="0" err="1" smtClean="0"/>
              <a:t>R.Martínez</a:t>
            </a:r>
            <a:r>
              <a:rPr lang="es-ES_tradnl" sz="2400" i="1" dirty="0" smtClean="0"/>
              <a:t> Arias (1995) “Psicometría: teoría de los </a:t>
            </a:r>
            <a:r>
              <a:rPr lang="es-ES_tradnl" sz="2400" i="1" dirty="0" err="1" smtClean="0"/>
              <a:t>tests</a:t>
            </a:r>
            <a:r>
              <a:rPr lang="es-ES_tradnl" sz="2400" i="1" dirty="0" smtClean="0"/>
              <a:t> psicológicos y educativos. </a:t>
            </a:r>
            <a:endParaRPr lang="es-ES_tradnl" sz="2400" i="1"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pPr algn="just">
              <a:defRPr/>
            </a:pPr>
            <a:r>
              <a:rPr lang="es-ES" dirty="0" smtClean="0"/>
              <a:t>ANÁLISIS DE DISTRACTORES:</a:t>
            </a:r>
            <a:br>
              <a:rPr lang="es-ES" dirty="0" smtClean="0"/>
            </a:br>
            <a:r>
              <a:rPr lang="es-ES" dirty="0" smtClean="0"/>
              <a:t/>
            </a:r>
            <a:br>
              <a:rPr lang="es-ES" dirty="0" smtClean="0"/>
            </a:br>
            <a:endParaRPr lang="es-ES" dirty="0"/>
          </a:p>
        </p:txBody>
      </p:sp>
      <p:sp>
        <p:nvSpPr>
          <p:cNvPr id="3" name="2 Subtítulo"/>
          <p:cNvSpPr>
            <a:spLocks noGrp="1"/>
          </p:cNvSpPr>
          <p:nvPr>
            <p:ph type="subTitle" idx="1"/>
          </p:nvPr>
        </p:nvSpPr>
        <p:spPr/>
        <p:txBody>
          <a:bodyPr/>
          <a:lstStyle/>
          <a:p>
            <a:pPr>
              <a:defRPr/>
            </a:pPr>
            <a:r>
              <a:rPr lang="es-ES" dirty="0" smtClean="0"/>
              <a:t>ÍNDICE DE HOMOGENEIDAD:</a:t>
            </a:r>
          </a:p>
          <a:p>
            <a:pPr>
              <a:defRPr/>
            </a:pPr>
            <a:endParaRPr lang="es-ES" dirty="0" smtClean="0"/>
          </a:p>
          <a:p>
            <a:pPr>
              <a:defRPr/>
            </a:pPr>
            <a:r>
              <a:rPr lang="es-ES" dirty="0" smtClean="0"/>
              <a:t>Inmaculada Moreno Vera.</a:t>
            </a:r>
          </a:p>
          <a:p>
            <a:pPr algn="just">
              <a:defRPr/>
            </a:pPr>
            <a:endParaRPr lang="es-ES" dirty="0"/>
          </a:p>
        </p:txBody>
      </p:sp>
      <p:sp>
        <p:nvSpPr>
          <p:cNvPr id="103428" name="48 Rectángulo"/>
          <p:cNvSpPr>
            <a:spLocks noChangeArrowheads="1"/>
          </p:cNvSpPr>
          <p:nvPr/>
        </p:nvSpPr>
        <p:spPr bwMode="auto">
          <a:xfrm>
            <a:off x="1357313" y="142875"/>
            <a:ext cx="7072312" cy="708025"/>
          </a:xfrm>
          <a:prstGeom prst="rect">
            <a:avLst/>
          </a:prstGeom>
          <a:noFill/>
          <a:ln w="9525">
            <a:noFill/>
            <a:miter lim="800000"/>
            <a:headEnd/>
            <a:tailEnd/>
          </a:ln>
        </p:spPr>
        <p:txBody>
          <a:bodyPr>
            <a:spAutoFit/>
          </a:bodyPr>
          <a:lstStyle/>
          <a:p>
            <a:pPr algn="just"/>
            <a:r>
              <a:rPr lang="es-ES_tradnl"/>
              <a:t>Análisis de los distractores o alternativas incorrectas de respuestas -en los ítems de elección múltiple-:</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defRPr/>
            </a:pPr>
            <a:r>
              <a:rPr lang="es-ES" dirty="0" smtClean="0"/>
              <a:t>ANÁLISIS DE LA CALIDAD DE LOS ÍTEMS:</a:t>
            </a:r>
            <a:endParaRPr lang="es-ES" dirty="0"/>
          </a:p>
        </p:txBody>
      </p:sp>
      <p:sp>
        <p:nvSpPr>
          <p:cNvPr id="3" name="2 Marcador de contenido"/>
          <p:cNvSpPr>
            <a:spLocks noGrp="1"/>
          </p:cNvSpPr>
          <p:nvPr>
            <p:ph idx="1"/>
          </p:nvPr>
        </p:nvSpPr>
        <p:spPr/>
        <p:txBody>
          <a:bodyPr>
            <a:normAutofit fontScale="85000" lnSpcReduction="20000"/>
          </a:bodyPr>
          <a:lstStyle/>
          <a:p>
            <a:pPr>
              <a:buFont typeface="Monotype Sorts" pitchFamily="2" charset="2"/>
              <a:buNone/>
              <a:defRPr/>
            </a:pPr>
            <a:r>
              <a:rPr lang="es-ES" dirty="0" smtClean="0"/>
              <a:t>-El análisis de la calidad métrica del test y de cada uno de los ítems que la conforman es una fase muy importante en la construcción de un instrumento de medida.</a:t>
            </a:r>
          </a:p>
          <a:p>
            <a:pPr>
              <a:buFont typeface="Monotype Sorts" pitchFamily="2" charset="2"/>
              <a:buNone/>
              <a:defRPr/>
            </a:pPr>
            <a:r>
              <a:rPr lang="es-ES" dirty="0" smtClean="0"/>
              <a:t>-Su evaluación nos informa de las características estadísticas de estos y de su contribución a la medición del constructo o dominio de interés.</a:t>
            </a:r>
          </a:p>
          <a:p>
            <a:pPr>
              <a:buFont typeface="Monotype Sorts" pitchFamily="2" charset="2"/>
              <a:buNone/>
              <a:defRPr/>
            </a:pPr>
            <a:r>
              <a:rPr lang="es-ES" dirty="0" smtClean="0"/>
              <a:t>-Así pues, se decide que ítem debe ser rechazado  por su baja calidad técnica y cuál no.</a:t>
            </a:r>
          </a:p>
          <a:p>
            <a:pPr>
              <a:buFont typeface="Monotype Sorts" pitchFamily="2" charset="2"/>
              <a:buNone/>
              <a:defRPr/>
            </a:pPr>
            <a:r>
              <a:rPr lang="es-ES" dirty="0" smtClean="0"/>
              <a:t>-De este modo se mejora la construcción del test y se maximiza su fiabilidad y validez.</a:t>
            </a:r>
          </a:p>
          <a:p>
            <a:pPr>
              <a:buFont typeface="Monotype Sorts" pitchFamily="2" charset="2"/>
              <a:buNone/>
              <a:defRPr/>
            </a:pPr>
            <a:endParaRPr lang="es-ES" dirty="0" smtClean="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defRPr/>
            </a:pPr>
            <a:r>
              <a:rPr lang="es-ES" dirty="0" smtClean="0"/>
              <a:t>ANÁLISIS DE LA CALIDAD DE LOS ÍTEMS:</a:t>
            </a:r>
            <a:endParaRPr lang="es-ES" dirty="0"/>
          </a:p>
        </p:txBody>
      </p:sp>
      <p:sp>
        <p:nvSpPr>
          <p:cNvPr id="3" name="2 Marcador de contenido"/>
          <p:cNvSpPr>
            <a:spLocks noGrp="1"/>
          </p:cNvSpPr>
          <p:nvPr>
            <p:ph idx="1"/>
          </p:nvPr>
        </p:nvSpPr>
        <p:spPr/>
        <p:txBody>
          <a:bodyPr/>
          <a:lstStyle/>
          <a:p>
            <a:pPr>
              <a:buFont typeface="Monotype Sorts" pitchFamily="2" charset="2"/>
              <a:buNone/>
              <a:defRPr/>
            </a:pPr>
            <a:r>
              <a:rPr lang="es-ES" dirty="0" smtClean="0"/>
              <a:t>-No basta con la evaluación global de una prueba.</a:t>
            </a:r>
          </a:p>
          <a:p>
            <a:pPr>
              <a:buFont typeface="Monotype Sorts" pitchFamily="2" charset="2"/>
              <a:buNone/>
              <a:defRPr/>
            </a:pPr>
            <a:r>
              <a:rPr lang="es-ES" dirty="0" smtClean="0"/>
              <a:t>-Es necesario analizar la calidad individual de los elementos que la componen (análisis de los ítems)</a:t>
            </a:r>
          </a:p>
          <a:p>
            <a:pPr>
              <a:buFont typeface="Monotype Sorts" pitchFamily="2" charset="2"/>
              <a:buNone/>
              <a:defRPr/>
            </a:pPr>
            <a:r>
              <a:rPr lang="es-ES" dirty="0" smtClean="0"/>
              <a:t>-Ello implica la obtención de información descriptiva y estadística.</a:t>
            </a:r>
            <a:endParaRPr lang="es-ES"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1 Título"/>
          <p:cNvSpPr>
            <a:spLocks noGrp="1"/>
          </p:cNvSpPr>
          <p:nvPr>
            <p:ph type="title"/>
          </p:nvPr>
        </p:nvSpPr>
        <p:spPr/>
        <p:txBody>
          <a:bodyPr/>
          <a:lstStyle/>
          <a:p>
            <a:r>
              <a:rPr lang="es-ES" smtClean="0"/>
              <a:t>INFORMACIÓN DESCRIPTIVA:</a:t>
            </a:r>
          </a:p>
        </p:txBody>
      </p:sp>
      <p:sp>
        <p:nvSpPr>
          <p:cNvPr id="3" name="2 Marcador de contenido"/>
          <p:cNvSpPr>
            <a:spLocks noGrp="1"/>
          </p:cNvSpPr>
          <p:nvPr>
            <p:ph idx="1"/>
          </p:nvPr>
        </p:nvSpPr>
        <p:spPr/>
        <p:txBody>
          <a:bodyPr/>
          <a:lstStyle/>
          <a:p>
            <a:pPr>
              <a:buFont typeface="Monotype Sorts" pitchFamily="2" charset="2"/>
              <a:buNone/>
              <a:defRPr/>
            </a:pPr>
            <a:r>
              <a:rPr lang="es-ES" dirty="0" smtClean="0"/>
              <a:t>-Hace referencia a la calidad técnica de los elementos.</a:t>
            </a:r>
            <a:br>
              <a:rPr lang="es-ES" dirty="0" smtClean="0"/>
            </a:br>
            <a:r>
              <a:rPr lang="es-ES" dirty="0" smtClean="0"/>
              <a:t>-</a:t>
            </a:r>
            <a:r>
              <a:rPr lang="es-ES" dirty="0" err="1" smtClean="0"/>
              <a:t>Osterling</a:t>
            </a:r>
            <a:r>
              <a:rPr lang="es-ES" dirty="0" smtClean="0"/>
              <a:t> (1989) recomienda un procedimiento fundamental: “el juicio de expertos”.</a:t>
            </a:r>
            <a:endParaRPr lang="es-ES" dirty="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Título"/>
          <p:cNvSpPr>
            <a:spLocks noGrp="1"/>
          </p:cNvSpPr>
          <p:nvPr>
            <p:ph type="title"/>
          </p:nvPr>
        </p:nvSpPr>
        <p:spPr/>
        <p:txBody>
          <a:bodyPr/>
          <a:lstStyle/>
          <a:p>
            <a:r>
              <a:rPr lang="es-ES" smtClean="0"/>
              <a:t>INFORMACIÓN ESTADÍSTICA:</a:t>
            </a:r>
          </a:p>
        </p:txBody>
      </p:sp>
      <p:sp>
        <p:nvSpPr>
          <p:cNvPr id="3" name="2 Marcador de contenido"/>
          <p:cNvSpPr>
            <a:spLocks noGrp="1"/>
          </p:cNvSpPr>
          <p:nvPr>
            <p:ph idx="1"/>
          </p:nvPr>
        </p:nvSpPr>
        <p:spPr/>
        <p:txBody>
          <a:bodyPr/>
          <a:lstStyle/>
          <a:p>
            <a:pPr>
              <a:buFont typeface="Monotype Sorts" pitchFamily="2" charset="2"/>
              <a:buNone/>
              <a:defRPr/>
            </a:pPr>
            <a:r>
              <a:rPr lang="es-ES" dirty="0" smtClean="0"/>
              <a:t>-Supone la estimación de parámetros para cada ítem, el análisis de distractores o alternativas incorrectas de respuestas (ítems de elección múltiple) y el examen del posible funcionamiento diferencial de los ítems en grupos de interés.</a:t>
            </a:r>
            <a:endParaRPr lang="es-ES" dirty="0"/>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Título"/>
          <p:cNvSpPr>
            <a:spLocks noGrp="1"/>
          </p:cNvSpPr>
          <p:nvPr>
            <p:ph type="title"/>
          </p:nvPr>
        </p:nvSpPr>
        <p:spPr/>
        <p:txBody>
          <a:bodyPr/>
          <a:lstStyle/>
          <a:p>
            <a:r>
              <a:rPr lang="es-ES" smtClean="0"/>
              <a:t>INFORMACIÓN ESTADÍSTICA:</a:t>
            </a:r>
          </a:p>
        </p:txBody>
      </p:sp>
      <p:sp>
        <p:nvSpPr>
          <p:cNvPr id="3" name="2 Marcador de contenido"/>
          <p:cNvSpPr>
            <a:spLocks noGrp="1"/>
          </p:cNvSpPr>
          <p:nvPr>
            <p:ph idx="1"/>
          </p:nvPr>
        </p:nvSpPr>
        <p:spPr/>
        <p:txBody>
          <a:bodyPr/>
          <a:lstStyle/>
          <a:p>
            <a:pPr>
              <a:buFont typeface="Monotype Sorts" pitchFamily="2" charset="2"/>
              <a:buNone/>
              <a:defRPr/>
            </a:pPr>
            <a:r>
              <a:rPr lang="es-ES" dirty="0" smtClean="0"/>
              <a:t>+Parámetros para cada ítem: dificultad, discriminación, </a:t>
            </a:r>
            <a:r>
              <a:rPr lang="es-ES" dirty="0" err="1" smtClean="0"/>
              <a:t>pseudoadivinación</a:t>
            </a:r>
            <a:r>
              <a:rPr lang="es-ES" dirty="0" smtClean="0"/>
              <a:t>, homogeneidad, información y validez.</a:t>
            </a:r>
          </a:p>
          <a:p>
            <a:pPr>
              <a:buFont typeface="Monotype Sorts" pitchFamily="2" charset="2"/>
              <a:buNone/>
              <a:defRPr/>
            </a:pPr>
            <a:r>
              <a:rPr lang="es-ES" dirty="0" smtClean="0"/>
              <a:t>+Análisis de distractores:</a:t>
            </a:r>
            <a:br>
              <a:rPr lang="es-ES" dirty="0" smtClean="0"/>
            </a:br>
            <a:r>
              <a:rPr lang="es-ES" dirty="0" smtClean="0"/>
              <a:t>¿Qué distractores funcionan en la dirección esperada?, revisión, sustitución o supresión.</a:t>
            </a:r>
            <a:endParaRPr lang="es-ES" dirty="0"/>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1 Título"/>
          <p:cNvSpPr>
            <a:spLocks noGrp="1"/>
          </p:cNvSpPr>
          <p:nvPr>
            <p:ph type="title"/>
          </p:nvPr>
        </p:nvSpPr>
        <p:spPr/>
        <p:txBody>
          <a:bodyPr/>
          <a:lstStyle/>
          <a:p>
            <a:r>
              <a:rPr lang="es-ES" smtClean="0"/>
              <a:t>ANÁLISIS DE DISTRACTORES:</a:t>
            </a:r>
          </a:p>
        </p:txBody>
      </p:sp>
      <p:sp>
        <p:nvSpPr>
          <p:cNvPr id="3" name="2 Marcador de contenido"/>
          <p:cNvSpPr>
            <a:spLocks noGrp="1"/>
          </p:cNvSpPr>
          <p:nvPr>
            <p:ph idx="1"/>
          </p:nvPr>
        </p:nvSpPr>
        <p:spPr/>
        <p:txBody>
          <a:bodyPr>
            <a:normAutofit fontScale="70000" lnSpcReduction="20000"/>
          </a:bodyPr>
          <a:lstStyle/>
          <a:p>
            <a:pPr>
              <a:buFont typeface="Monotype Sorts" pitchFamily="2" charset="2"/>
              <a:buNone/>
              <a:defRPr/>
            </a:pPr>
            <a:r>
              <a:rPr lang="es-ES" dirty="0" smtClean="0"/>
              <a:t>-Los distractores o alternativas incorrectas influyen en la calidad del ítem.</a:t>
            </a:r>
          </a:p>
          <a:p>
            <a:pPr>
              <a:buFont typeface="Monotype Sorts" pitchFamily="2" charset="2"/>
              <a:buNone/>
              <a:defRPr/>
            </a:pPr>
            <a:r>
              <a:rPr lang="es-ES" b="1" dirty="0" smtClean="0"/>
              <a:t>-¿Qué es un ítem distractor?</a:t>
            </a:r>
          </a:p>
          <a:p>
            <a:pPr>
              <a:buFont typeface="Monotype Sorts" pitchFamily="2" charset="2"/>
              <a:buNone/>
              <a:defRPr/>
            </a:pPr>
            <a:r>
              <a:rPr lang="es-ES" dirty="0" smtClean="0"/>
              <a:t>+Las alternativas incorrectas de respuesta dentro de una misma cuestión que distraen a quien realiza el test.</a:t>
            </a:r>
          </a:p>
          <a:p>
            <a:pPr>
              <a:buFont typeface="Monotype Sorts" pitchFamily="2" charset="2"/>
              <a:buNone/>
              <a:defRPr/>
            </a:pPr>
            <a:r>
              <a:rPr lang="es-ES" dirty="0" smtClean="0"/>
              <a:t>+Deben ser  atractivos y lógicos.</a:t>
            </a:r>
          </a:p>
          <a:p>
            <a:pPr>
              <a:buFont typeface="Monotype Sorts" pitchFamily="2" charset="2"/>
              <a:buNone/>
              <a:defRPr/>
            </a:pPr>
            <a:r>
              <a:rPr lang="es-ES" dirty="0" smtClean="0"/>
              <a:t>+Todos deben tener la misma longitud.</a:t>
            </a:r>
          </a:p>
          <a:p>
            <a:pPr>
              <a:buFont typeface="Monotype Sorts" pitchFamily="2" charset="2"/>
              <a:buNone/>
              <a:defRPr/>
            </a:pPr>
            <a:r>
              <a:rPr lang="es-ES" b="1" dirty="0" smtClean="0"/>
              <a:t>-Y el análisis de distractores ¿ Por qué y para qué se utiliza?</a:t>
            </a:r>
          </a:p>
          <a:p>
            <a:pPr>
              <a:buFont typeface="Monotype Sorts" pitchFamily="2" charset="2"/>
              <a:buNone/>
              <a:defRPr/>
            </a:pPr>
            <a:r>
              <a:rPr lang="es-ES" dirty="0" smtClean="0"/>
              <a:t>+Nos permite conocer  su funcionamiento y si los distractores utilizados  son correctos (en cuanto a su uso y siguen el camino adecuado )o si, en cambio, deben ser rechazados.</a:t>
            </a:r>
          </a:p>
          <a:p>
            <a:pPr>
              <a:buFont typeface="Monotype Sorts" pitchFamily="2" charset="2"/>
              <a:buNone/>
              <a:defRPr/>
            </a:pPr>
            <a:r>
              <a:rPr lang="es-ES" dirty="0" smtClean="0"/>
              <a:t> +De este modo  se puede llegar a realizar una buena construcción del test  y  se maximizan la fiabilidad y  validez del mismo.</a:t>
            </a:r>
            <a:endParaRPr lang="es-ES"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1 Título"/>
          <p:cNvSpPr>
            <a:spLocks noGrp="1"/>
          </p:cNvSpPr>
          <p:nvPr>
            <p:ph type="title"/>
          </p:nvPr>
        </p:nvSpPr>
        <p:spPr/>
        <p:txBody>
          <a:bodyPr/>
          <a:lstStyle/>
          <a:p>
            <a:r>
              <a:rPr lang="es-ES" smtClean="0"/>
              <a:t>ANÁLISIS DE DISTRACTORES:</a:t>
            </a:r>
          </a:p>
        </p:txBody>
      </p:sp>
      <p:sp>
        <p:nvSpPr>
          <p:cNvPr id="3" name="2 Marcador de contenido"/>
          <p:cNvSpPr>
            <a:spLocks noGrp="1"/>
          </p:cNvSpPr>
          <p:nvPr>
            <p:ph idx="1"/>
          </p:nvPr>
        </p:nvSpPr>
        <p:spPr/>
        <p:txBody>
          <a:bodyPr/>
          <a:lstStyle/>
          <a:p>
            <a:pPr>
              <a:buFont typeface="Monotype Sorts" pitchFamily="2" charset="2"/>
              <a:buNone/>
              <a:defRPr/>
            </a:pPr>
            <a:r>
              <a:rPr lang="es-ES" dirty="0" smtClean="0"/>
              <a:t>-Si un distractor es seleccionado con frecuencia:</a:t>
            </a:r>
          </a:p>
          <a:p>
            <a:pPr>
              <a:buFont typeface="Monotype Sorts" pitchFamily="2" charset="2"/>
              <a:buNone/>
              <a:defRPr/>
            </a:pPr>
            <a:r>
              <a:rPr lang="es-ES" dirty="0" smtClean="0"/>
              <a:t>+Ítem mal redactado o confuso.</a:t>
            </a:r>
          </a:p>
          <a:p>
            <a:pPr>
              <a:buFont typeface="Monotype Sorts" pitchFamily="2" charset="2"/>
              <a:buNone/>
              <a:defRPr/>
            </a:pPr>
            <a:r>
              <a:rPr lang="es-ES" dirty="0" smtClean="0"/>
              <a:t>+Problema generalizado de comprensión.</a:t>
            </a:r>
          </a:p>
          <a:p>
            <a:pPr>
              <a:buFont typeface="Monotype Sorts" pitchFamily="2" charset="2"/>
              <a:buNone/>
              <a:defRPr/>
            </a:pPr>
            <a:endParaRPr lang="es-ES" dirty="0" smtClean="0"/>
          </a:p>
          <a:p>
            <a:pPr>
              <a:buFont typeface="Monotype Sorts" pitchFamily="2" charset="2"/>
              <a:buNone/>
              <a:defRPr/>
            </a:pPr>
            <a:r>
              <a:rPr lang="es-ES" dirty="0" smtClean="0"/>
              <a:t>-Sin un distractor no es seleccionado muy frecuentemente o no es seleccionado:</a:t>
            </a:r>
          </a:p>
          <a:p>
            <a:pPr>
              <a:buFont typeface="Monotype Sorts" pitchFamily="2" charset="2"/>
              <a:buNone/>
              <a:defRPr/>
            </a:pPr>
            <a:r>
              <a:rPr lang="es-ES" dirty="0" smtClean="0"/>
              <a:t>+Disminuye la fiabilidad y validez del test pues aumenta el acierto por azar.</a:t>
            </a:r>
          </a:p>
          <a:p>
            <a:pPr>
              <a:buFont typeface="Monotype Sorts" pitchFamily="2" charset="2"/>
              <a:buNone/>
              <a:defRPr/>
            </a:pPr>
            <a:r>
              <a:rPr lang="es-ES" dirty="0" smtClean="0"/>
              <a:t>+No cumple su función.</a:t>
            </a:r>
            <a:endParaRPr lang="es-ES" dirty="0"/>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defRPr/>
            </a:pPr>
            <a:r>
              <a:rPr lang="es-ES" dirty="0" smtClean="0"/>
              <a:t>ANÁLISIS DE DISTRACTORES:</a:t>
            </a:r>
            <a:endParaRPr lang="es-ES" dirty="0"/>
          </a:p>
        </p:txBody>
      </p:sp>
      <p:sp>
        <p:nvSpPr>
          <p:cNvPr id="3" name="2 Marcador de contenido"/>
          <p:cNvSpPr>
            <a:spLocks noGrp="1"/>
          </p:cNvSpPr>
          <p:nvPr>
            <p:ph idx="1"/>
          </p:nvPr>
        </p:nvSpPr>
        <p:spPr/>
        <p:txBody>
          <a:bodyPr/>
          <a:lstStyle/>
          <a:p>
            <a:pPr>
              <a:buFont typeface="Monotype Sorts" pitchFamily="2" charset="2"/>
              <a:buNone/>
              <a:defRPr/>
            </a:pPr>
            <a:r>
              <a:rPr lang="es-ES" b="1" dirty="0" smtClean="0"/>
              <a:t>-¿Cómo se analizan?</a:t>
            </a:r>
          </a:p>
          <a:p>
            <a:pPr>
              <a:buFont typeface="Monotype Sorts" pitchFamily="2" charset="2"/>
              <a:buNone/>
              <a:defRPr/>
            </a:pPr>
            <a:r>
              <a:rPr lang="es-ES" dirty="0" err="1" smtClean="0"/>
              <a:t>Haladyna</a:t>
            </a:r>
            <a:r>
              <a:rPr lang="es-ES" dirty="0" smtClean="0"/>
              <a:t>  (1994) propone tres vías para su análisis:</a:t>
            </a:r>
          </a:p>
          <a:p>
            <a:pPr>
              <a:buFont typeface="Monotype Sorts" pitchFamily="2" charset="2"/>
              <a:buNone/>
              <a:defRPr/>
            </a:pPr>
            <a:r>
              <a:rPr lang="es-ES" dirty="0" smtClean="0"/>
              <a:t>+La tabla de frecuencias (</a:t>
            </a:r>
            <a:r>
              <a:rPr lang="es-ES" dirty="0" err="1" smtClean="0"/>
              <a:t>Levine</a:t>
            </a:r>
            <a:r>
              <a:rPr lang="es-ES" dirty="0" smtClean="0"/>
              <a:t> y </a:t>
            </a:r>
            <a:r>
              <a:rPr lang="es-ES" dirty="0" err="1" smtClean="0"/>
              <a:t>Drasgow</a:t>
            </a:r>
            <a:r>
              <a:rPr lang="es-ES" dirty="0" smtClean="0"/>
              <a:t> ,1982; </a:t>
            </a:r>
            <a:r>
              <a:rPr lang="es-ES" dirty="0" err="1" smtClean="0"/>
              <a:t>Walner</a:t>
            </a:r>
            <a:r>
              <a:rPr lang="es-ES" dirty="0" smtClean="0"/>
              <a:t> , 1989).</a:t>
            </a:r>
          </a:p>
          <a:p>
            <a:pPr>
              <a:buFont typeface="Monotype Sorts" pitchFamily="2" charset="2"/>
              <a:buNone/>
              <a:defRPr/>
            </a:pPr>
            <a:r>
              <a:rPr lang="es-ES" dirty="0" smtClean="0"/>
              <a:t>+La curva característica del distractor (</a:t>
            </a:r>
            <a:r>
              <a:rPr lang="es-ES" dirty="0" err="1" smtClean="0"/>
              <a:t>Thissen</a:t>
            </a:r>
            <a:r>
              <a:rPr lang="es-ES" dirty="0" smtClean="0"/>
              <a:t>, </a:t>
            </a:r>
            <a:r>
              <a:rPr lang="es-ES" dirty="0" err="1" smtClean="0"/>
              <a:t>Steingberg</a:t>
            </a:r>
            <a:r>
              <a:rPr lang="es-ES" dirty="0" smtClean="0"/>
              <a:t> y </a:t>
            </a:r>
            <a:r>
              <a:rPr lang="es-ES" dirty="0" err="1" smtClean="0"/>
              <a:t>Fitzpatrick</a:t>
            </a:r>
            <a:r>
              <a:rPr lang="es-ES" dirty="0" smtClean="0"/>
              <a:t>, 1989).</a:t>
            </a:r>
          </a:p>
          <a:p>
            <a:pPr>
              <a:buFont typeface="Monotype Sorts" pitchFamily="2" charset="2"/>
              <a:buNone/>
              <a:defRPr/>
            </a:pPr>
            <a:r>
              <a:rPr lang="es-ES" b="1" dirty="0" smtClean="0"/>
              <a:t>+Índices estadísticos.</a:t>
            </a:r>
            <a:endParaRPr lang="es-ES" b="1" dirty="0"/>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1 Título"/>
          <p:cNvSpPr>
            <a:spLocks noGrp="1"/>
          </p:cNvSpPr>
          <p:nvPr>
            <p:ph type="title"/>
          </p:nvPr>
        </p:nvSpPr>
        <p:spPr/>
        <p:txBody>
          <a:bodyPr/>
          <a:lstStyle/>
          <a:p>
            <a:r>
              <a:rPr lang="es-ES" smtClean="0"/>
              <a:t>EL ÍNDICE DE HOMOGENEIDAD:</a:t>
            </a:r>
          </a:p>
        </p:txBody>
      </p:sp>
      <p:sp>
        <p:nvSpPr>
          <p:cNvPr id="3" name="2 Marcador de contenido"/>
          <p:cNvSpPr>
            <a:spLocks noGrp="1"/>
          </p:cNvSpPr>
          <p:nvPr>
            <p:ph idx="1"/>
          </p:nvPr>
        </p:nvSpPr>
        <p:spPr/>
        <p:txBody>
          <a:bodyPr/>
          <a:lstStyle/>
          <a:p>
            <a:pPr>
              <a:buFont typeface="Monotype Sorts" pitchFamily="2" charset="2"/>
              <a:buNone/>
              <a:defRPr/>
            </a:pPr>
            <a:r>
              <a:rPr lang="es-ES" sz="2800" dirty="0" smtClean="0"/>
              <a:t>-Nos informa del grado en que el ítem está midiendo lo mismo que la globalidad del test, es decir, el grado en que es consistente, homogéneo con el total de la prueba.</a:t>
            </a:r>
          </a:p>
          <a:p>
            <a:pPr>
              <a:buFont typeface="Monotype Sorts" pitchFamily="2" charset="2"/>
              <a:buNone/>
              <a:defRPr/>
            </a:pPr>
            <a:r>
              <a:rPr lang="es-ES" sz="2800" dirty="0" smtClean="0"/>
              <a:t>-Se define como:</a:t>
            </a:r>
          </a:p>
          <a:p>
            <a:pPr>
              <a:buFont typeface="Monotype Sorts" pitchFamily="2" charset="2"/>
              <a:buNone/>
              <a:defRPr/>
            </a:pPr>
            <a:r>
              <a:rPr lang="es-ES" sz="2800" dirty="0" smtClean="0"/>
              <a:t>   +La correlación existente entre las puntuaciones obtenidas por los sujetos en un determinado ítem y la puntuación total de esos mismos sujetos en el test o prueba completa (correlación ítem-test).</a:t>
            </a:r>
            <a:endParaRPr lang="es-ES" dirty="0"/>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1 Título"/>
          <p:cNvSpPr>
            <a:spLocks noGrp="1"/>
          </p:cNvSpPr>
          <p:nvPr>
            <p:ph type="title"/>
          </p:nvPr>
        </p:nvSpPr>
        <p:spPr/>
        <p:txBody>
          <a:bodyPr/>
          <a:lstStyle/>
          <a:p>
            <a:r>
              <a:rPr lang="es-ES" smtClean="0"/>
              <a:t>ÍNDICE DE HOMOGENEIDAD:</a:t>
            </a:r>
          </a:p>
        </p:txBody>
      </p:sp>
      <p:sp>
        <p:nvSpPr>
          <p:cNvPr id="3" name="2 Marcador de contenido"/>
          <p:cNvSpPr>
            <a:spLocks noGrp="1"/>
          </p:cNvSpPr>
          <p:nvPr>
            <p:ph idx="1"/>
          </p:nvPr>
        </p:nvSpPr>
        <p:spPr/>
        <p:txBody>
          <a:bodyPr/>
          <a:lstStyle/>
          <a:p>
            <a:pPr>
              <a:buFont typeface="Monotype Sorts" pitchFamily="2" charset="2"/>
              <a:buNone/>
              <a:defRPr/>
            </a:pPr>
            <a:r>
              <a:rPr lang="es-ES" dirty="0" smtClean="0"/>
              <a:t>+Mide el grado de consistencia interna que presentan los elementos internos de un test.</a:t>
            </a:r>
          </a:p>
          <a:p>
            <a:pPr>
              <a:buFont typeface="Monotype Sorts" pitchFamily="2" charset="2"/>
              <a:buNone/>
              <a:defRPr/>
            </a:pPr>
            <a:r>
              <a:rPr lang="es-ES" dirty="0" smtClean="0"/>
              <a:t>+La consistencia interna se refiere al hecho de que cada uno de los ítems mida una parte proporcional de lo que mide la prueba en su conjunto.</a:t>
            </a:r>
          </a:p>
          <a:p>
            <a:pPr>
              <a:buFont typeface="Monotype Sorts" pitchFamily="2" charset="2"/>
              <a:buNone/>
              <a:defRPr/>
            </a:pPr>
            <a:r>
              <a:rPr lang="es-ES" dirty="0" smtClean="0"/>
              <a:t>+Es un correlación, está entre -1 y 1.</a:t>
            </a:r>
          </a:p>
          <a:p>
            <a:pPr>
              <a:buFont typeface="Monotype Sorts" pitchFamily="2" charset="2"/>
              <a:buNone/>
              <a:defRPr/>
            </a:pPr>
            <a:r>
              <a:rPr lang="es-ES" dirty="0" smtClean="0"/>
              <a:t>+En cualquier tipo de test.</a:t>
            </a:r>
          </a:p>
          <a:p>
            <a:pPr>
              <a:buFont typeface="Monotype Sorts" pitchFamily="2" charset="2"/>
              <a:buNone/>
              <a:defRPr/>
            </a:pPr>
            <a:endParaRPr lang="es-ES" dirty="0"/>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defRPr/>
            </a:pPr>
            <a:r>
              <a:rPr lang="es-ES" dirty="0" smtClean="0"/>
              <a:t>OBJETIVOS DEL ÍNDICE DE HOMOGENEIDAD:</a:t>
            </a:r>
            <a:endParaRPr lang="es-ES" dirty="0"/>
          </a:p>
        </p:txBody>
      </p:sp>
      <p:sp>
        <p:nvSpPr>
          <p:cNvPr id="3" name="2 Marcador de contenido"/>
          <p:cNvSpPr>
            <a:spLocks noGrp="1"/>
          </p:cNvSpPr>
          <p:nvPr>
            <p:ph idx="1"/>
          </p:nvPr>
        </p:nvSpPr>
        <p:spPr/>
        <p:txBody>
          <a:bodyPr>
            <a:normAutofit fontScale="92500" lnSpcReduction="10000"/>
          </a:bodyPr>
          <a:lstStyle/>
          <a:p>
            <a:pPr>
              <a:buFont typeface="Monotype Sorts" pitchFamily="2" charset="2"/>
              <a:buNone/>
              <a:defRPr/>
            </a:pPr>
            <a:r>
              <a:rPr lang="es-ES" sz="2800" dirty="0" smtClean="0"/>
              <a:t>-Retener o no cada uno de los ítems distractores ( 0 alternativas incorrectas).</a:t>
            </a:r>
          </a:p>
          <a:p>
            <a:pPr>
              <a:buFont typeface="Monotype Sorts" pitchFamily="2" charset="2"/>
              <a:buNone/>
              <a:defRPr/>
            </a:pPr>
            <a:r>
              <a:rPr lang="es-ES" sz="2800" dirty="0" smtClean="0"/>
              <a:t>-Si no se retienen:</a:t>
            </a:r>
          </a:p>
          <a:p>
            <a:pPr>
              <a:buFont typeface="Monotype Sorts" pitchFamily="2" charset="2"/>
              <a:buNone/>
              <a:defRPr/>
            </a:pPr>
            <a:r>
              <a:rPr lang="es-ES" sz="2800" dirty="0" smtClean="0"/>
              <a:t>   +Re-escribir, re-diseñar o corregir la redacción de los ítems distractores cuyos parámetros estadísticos no se alejan mucho de los parámetros establecidos.</a:t>
            </a:r>
          </a:p>
          <a:p>
            <a:pPr>
              <a:buFont typeface="Monotype Sorts" pitchFamily="2" charset="2"/>
              <a:buNone/>
              <a:defRPr/>
            </a:pPr>
            <a:r>
              <a:rPr lang="es-ES" sz="2800" dirty="0" smtClean="0"/>
              <a:t>  + Re-escribir, re-diseñar o corregir la redacción de cada una de las respuestas que se propusieron en el instrumento de aquellas respuestas que no se alejen mucho de los parámetros establecidos.</a:t>
            </a:r>
          </a:p>
          <a:p>
            <a:pPr>
              <a:defRPr/>
            </a:pPr>
            <a:endParaRPr lang="es-ES" dirty="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1 Título"/>
          <p:cNvSpPr>
            <a:spLocks noGrp="1"/>
          </p:cNvSpPr>
          <p:nvPr>
            <p:ph type="title"/>
          </p:nvPr>
        </p:nvSpPr>
        <p:spPr/>
        <p:txBody>
          <a:bodyPr/>
          <a:lstStyle/>
          <a:p>
            <a:r>
              <a:rPr lang="es-ES" smtClean="0"/>
              <a:t>CÁLCULO:</a:t>
            </a:r>
          </a:p>
        </p:txBody>
      </p:sp>
      <p:sp>
        <p:nvSpPr>
          <p:cNvPr id="3" name="2 Marcador de contenido"/>
          <p:cNvSpPr>
            <a:spLocks noGrp="1"/>
          </p:cNvSpPr>
          <p:nvPr>
            <p:ph idx="1"/>
          </p:nvPr>
        </p:nvSpPr>
        <p:spPr>
          <a:xfrm>
            <a:off x="457200" y="1928813"/>
            <a:ext cx="8229600" cy="4395787"/>
          </a:xfrm>
        </p:spPr>
        <p:txBody>
          <a:bodyPr>
            <a:normAutofit fontScale="77500" lnSpcReduction="20000"/>
          </a:bodyPr>
          <a:lstStyle/>
          <a:p>
            <a:pPr>
              <a:buFont typeface="Monotype Sorts" pitchFamily="2" charset="2"/>
              <a:buNone/>
              <a:defRPr/>
            </a:pPr>
            <a:r>
              <a:rPr lang="es-ES" dirty="0" smtClean="0"/>
              <a:t>-A través del coeficiente de correlación </a:t>
            </a:r>
            <a:r>
              <a:rPr lang="es-ES" dirty="0" err="1" smtClean="0"/>
              <a:t>biserial</a:t>
            </a:r>
            <a:r>
              <a:rPr lang="es-ES" dirty="0" smtClean="0"/>
              <a:t> puntual(</a:t>
            </a:r>
            <a:r>
              <a:rPr lang="es-ES" dirty="0" err="1" smtClean="0"/>
              <a:t>Rbp</a:t>
            </a:r>
            <a:r>
              <a:rPr lang="es-ES" dirty="0" smtClean="0"/>
              <a:t>):</a:t>
            </a:r>
          </a:p>
          <a:p>
            <a:pPr>
              <a:buFont typeface="Monotype Sorts" pitchFamily="2" charset="2"/>
              <a:buNone/>
              <a:defRPr/>
            </a:pPr>
            <a:r>
              <a:rPr lang="es-ES" dirty="0" smtClean="0"/>
              <a:t>Se utiliza para conocer si las personas “adecuadas” son las que obtienen las respuestas correctas.</a:t>
            </a:r>
          </a:p>
          <a:p>
            <a:pPr>
              <a:buFont typeface="Monotype Sorts" pitchFamily="2" charset="2"/>
              <a:buNone/>
              <a:defRPr/>
            </a:pPr>
            <a:r>
              <a:rPr lang="es-ES" dirty="0" smtClean="0"/>
              <a:t> Índice usado para expresar una correlación entre una variable dicotómica(ítem: </a:t>
            </a:r>
            <a:r>
              <a:rPr lang="es-ES" dirty="0" err="1" smtClean="0"/>
              <a:t>Rs</a:t>
            </a:r>
            <a:r>
              <a:rPr lang="es-ES" dirty="0" smtClean="0"/>
              <a:t> correcta o incorrecta del test) y una variable continua(puntuación total del test).</a:t>
            </a:r>
          </a:p>
          <a:p>
            <a:pPr>
              <a:buFont typeface="Monotype Sorts" pitchFamily="2" charset="2"/>
              <a:buNone/>
              <a:defRPr/>
            </a:pPr>
            <a:r>
              <a:rPr lang="es-ES" dirty="0" smtClean="0"/>
              <a:t>-A través del coeficiente de correlación </a:t>
            </a:r>
            <a:r>
              <a:rPr lang="es-ES" dirty="0" err="1" smtClean="0"/>
              <a:t>biserial</a:t>
            </a:r>
            <a:r>
              <a:rPr lang="es-ES" dirty="0" smtClean="0"/>
              <a:t> (Rb):</a:t>
            </a:r>
          </a:p>
          <a:p>
            <a:pPr>
              <a:buFont typeface="Monotype Sorts" pitchFamily="2" charset="2"/>
              <a:buNone/>
              <a:defRPr/>
            </a:pPr>
            <a:r>
              <a:rPr lang="es-ES" dirty="0" smtClean="0"/>
              <a:t>Determina el grado en que las competencias que mide el test también las mide el reactivo.</a:t>
            </a:r>
          </a:p>
          <a:p>
            <a:pPr>
              <a:buFont typeface="Monotype Sorts" pitchFamily="2" charset="2"/>
              <a:buNone/>
              <a:defRPr/>
            </a:pPr>
            <a:r>
              <a:rPr lang="es-ES" dirty="0" smtClean="0"/>
              <a:t>Índice usado para expresar la correlación entre una variable </a:t>
            </a:r>
            <a:r>
              <a:rPr lang="es-ES" dirty="0" err="1" smtClean="0"/>
              <a:t>dicotomizada</a:t>
            </a:r>
            <a:r>
              <a:rPr lang="es-ES" dirty="0" smtClean="0"/>
              <a:t>  (de origen continua) y otra continua.</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1 Título"/>
          <p:cNvSpPr>
            <a:spLocks noGrp="1"/>
          </p:cNvSpPr>
          <p:nvPr>
            <p:ph type="title"/>
          </p:nvPr>
        </p:nvSpPr>
        <p:spPr/>
        <p:txBody>
          <a:bodyPr/>
          <a:lstStyle/>
          <a:p>
            <a:r>
              <a:rPr lang="es-ES" smtClean="0"/>
              <a:t>CÁLCULO:</a:t>
            </a:r>
          </a:p>
        </p:txBody>
      </p:sp>
      <p:sp>
        <p:nvSpPr>
          <p:cNvPr id="3" name="2 Marcador de contenido"/>
          <p:cNvSpPr>
            <a:spLocks noGrp="1"/>
          </p:cNvSpPr>
          <p:nvPr>
            <p:ph idx="1"/>
          </p:nvPr>
        </p:nvSpPr>
        <p:spPr/>
        <p:txBody>
          <a:bodyPr>
            <a:normAutofit/>
          </a:bodyPr>
          <a:lstStyle/>
          <a:p>
            <a:pPr>
              <a:buFont typeface="Monotype Sorts" pitchFamily="2" charset="2"/>
              <a:buNone/>
              <a:defRPr/>
            </a:pPr>
            <a:r>
              <a:rPr lang="es-ES" sz="2800" dirty="0" smtClean="0">
                <a:latin typeface="Arial" pitchFamily="34" charset="0"/>
                <a:cs typeface="Arial" pitchFamily="34" charset="0"/>
              </a:rPr>
              <a:t>+Fórmulas:</a:t>
            </a:r>
          </a:p>
          <a:p>
            <a:pPr>
              <a:buFont typeface="Monotype Sorts" pitchFamily="2" charset="2"/>
              <a:buNone/>
              <a:defRPr/>
            </a:pPr>
            <a:endParaRPr lang="es-ES" sz="900" dirty="0" smtClean="0">
              <a:latin typeface="Arial" pitchFamily="34" charset="0"/>
              <a:cs typeface="Arial" pitchFamily="34" charset="0"/>
            </a:endParaRPr>
          </a:p>
          <a:p>
            <a:pPr>
              <a:buFont typeface="Monotype Sorts" pitchFamily="2" charset="2"/>
              <a:buNone/>
              <a:defRPr/>
            </a:pPr>
            <a:endParaRPr lang="es-ES" dirty="0"/>
          </a:p>
        </p:txBody>
      </p:sp>
      <p:sp>
        <p:nvSpPr>
          <p:cNvPr id="22534"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graphicFrame>
        <p:nvGraphicFramePr>
          <p:cNvPr id="22530" name="Object 2"/>
          <p:cNvGraphicFramePr>
            <a:graphicFrameLocks noChangeAspect="1"/>
          </p:cNvGraphicFramePr>
          <p:nvPr/>
        </p:nvGraphicFramePr>
        <p:xfrm>
          <a:off x="644525" y="2786063"/>
          <a:ext cx="3352800" cy="2071687"/>
        </p:xfrm>
        <a:graphic>
          <a:graphicData uri="http://schemas.openxmlformats.org/presentationml/2006/ole">
            <p:oleObj spid="_x0000_s22530" name="Ecuación" r:id="rId4" imgW="1155600" imgH="469800" progId="Equation.3">
              <p:embed/>
            </p:oleObj>
          </a:graphicData>
        </a:graphic>
      </p:graphicFrame>
      <p:sp>
        <p:nvSpPr>
          <p:cNvPr id="22535"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graphicFrame>
        <p:nvGraphicFramePr>
          <p:cNvPr id="22531" name="Object 3"/>
          <p:cNvGraphicFramePr>
            <a:graphicFrameLocks noChangeAspect="1"/>
          </p:cNvGraphicFramePr>
          <p:nvPr/>
        </p:nvGraphicFramePr>
        <p:xfrm>
          <a:off x="4643438" y="2857500"/>
          <a:ext cx="3714750" cy="2071688"/>
        </p:xfrm>
        <a:graphic>
          <a:graphicData uri="http://schemas.openxmlformats.org/presentationml/2006/ole">
            <p:oleObj spid="_x0000_s22531" name="Ecuación" r:id="rId5" imgW="1041400" imgH="457200" progId="Equation.3">
              <p:embed/>
            </p:oleObj>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1 Título"/>
          <p:cNvSpPr>
            <a:spLocks noGrp="1"/>
          </p:cNvSpPr>
          <p:nvPr>
            <p:ph type="title"/>
          </p:nvPr>
        </p:nvSpPr>
        <p:spPr/>
        <p:txBody>
          <a:bodyPr/>
          <a:lstStyle/>
          <a:p>
            <a:r>
              <a:rPr lang="es-ES" smtClean="0"/>
              <a:t>CÁLCULO:</a:t>
            </a:r>
          </a:p>
        </p:txBody>
      </p:sp>
      <p:sp>
        <p:nvSpPr>
          <p:cNvPr id="3" name="2 Marcador de contenido"/>
          <p:cNvSpPr>
            <a:spLocks noGrp="1"/>
          </p:cNvSpPr>
          <p:nvPr>
            <p:ph idx="1"/>
          </p:nvPr>
        </p:nvSpPr>
        <p:spPr/>
        <p:txBody>
          <a:bodyPr/>
          <a:lstStyle/>
          <a:p>
            <a:pPr>
              <a:buFont typeface="Monotype Sorts" pitchFamily="2" charset="2"/>
              <a:buNone/>
              <a:defRPr/>
            </a:pPr>
            <a:r>
              <a:rPr lang="es-ES" dirty="0" smtClean="0"/>
              <a:t>+Donde:		</a:t>
            </a:r>
          </a:p>
          <a:p>
            <a:pPr>
              <a:buFont typeface="Monotype Sorts" pitchFamily="2" charset="2"/>
              <a:buNone/>
              <a:defRPr/>
            </a:pPr>
            <a:r>
              <a:rPr lang="es-ES" i="1" dirty="0" err="1" smtClean="0"/>
              <a:t>μ</a:t>
            </a:r>
            <a:r>
              <a:rPr lang="es-ES" i="1" baseline="-25000" dirty="0" err="1" smtClean="0"/>
              <a:t>p</a:t>
            </a:r>
            <a:r>
              <a:rPr lang="es-ES" dirty="0" smtClean="0"/>
              <a:t>: media en el test de los sujetos que aciertan el ítem.</a:t>
            </a:r>
          </a:p>
          <a:p>
            <a:pPr>
              <a:buFont typeface="Monotype Sorts" pitchFamily="2" charset="2"/>
              <a:buNone/>
              <a:defRPr/>
            </a:pPr>
            <a:r>
              <a:rPr lang="es-ES" i="1" dirty="0" err="1" smtClean="0"/>
              <a:t>μ</a:t>
            </a:r>
            <a:r>
              <a:rPr lang="es-ES" i="1" baseline="-25000" dirty="0" err="1" smtClean="0"/>
              <a:t>x</a:t>
            </a:r>
            <a:r>
              <a:rPr lang="es-ES" dirty="0" smtClean="0"/>
              <a:t>: media del test.</a:t>
            </a:r>
          </a:p>
          <a:p>
            <a:pPr>
              <a:buFont typeface="Monotype Sorts" pitchFamily="2" charset="2"/>
              <a:buNone/>
              <a:defRPr/>
            </a:pPr>
            <a:r>
              <a:rPr lang="es-ES" i="1" dirty="0" err="1" smtClean="0"/>
              <a:t>σ</a:t>
            </a:r>
            <a:r>
              <a:rPr lang="es-ES" i="1" baseline="-25000" dirty="0" err="1" smtClean="0"/>
              <a:t>x</a:t>
            </a:r>
            <a:r>
              <a:rPr lang="es-ES" dirty="0" smtClean="0"/>
              <a:t>: desviación típica del test.</a:t>
            </a:r>
          </a:p>
          <a:p>
            <a:pPr>
              <a:buFont typeface="Monotype Sorts" pitchFamily="2" charset="2"/>
              <a:buNone/>
              <a:defRPr/>
            </a:pPr>
            <a:r>
              <a:rPr lang="es-ES" i="1" dirty="0" smtClean="0"/>
              <a:t>p</a:t>
            </a:r>
            <a:r>
              <a:rPr lang="es-ES" dirty="0" smtClean="0"/>
              <a:t>: proporción de sujetos que aciertan el ítem.</a:t>
            </a:r>
          </a:p>
          <a:p>
            <a:pPr>
              <a:buFont typeface="Monotype Sorts" pitchFamily="2" charset="2"/>
              <a:buNone/>
              <a:defRPr/>
            </a:pPr>
            <a:r>
              <a:rPr lang="es-ES" i="1" dirty="0" smtClean="0"/>
              <a:t>q : (1 – p).</a:t>
            </a:r>
            <a:endParaRPr lang="es-ES" dirty="0" smtClean="0"/>
          </a:p>
          <a:p>
            <a:pPr>
              <a:buFont typeface="Monotype Sorts" pitchFamily="2" charset="2"/>
              <a:buNone/>
              <a:defRPr/>
            </a:pPr>
            <a:r>
              <a:rPr lang="es-ES" i="1" dirty="0" smtClean="0"/>
              <a:t>y</a:t>
            </a:r>
            <a:r>
              <a:rPr lang="es-ES" dirty="0" smtClean="0"/>
              <a:t>: ordenada correspondiente al valor de la puntuación típica en la curva normal que deja por debajo un área igual a </a:t>
            </a:r>
            <a:r>
              <a:rPr lang="es-ES" i="1" dirty="0" smtClean="0"/>
              <a:t>p.</a:t>
            </a:r>
            <a:endParaRPr lang="es-ES" dirty="0" smtClean="0"/>
          </a:p>
          <a:p>
            <a:pPr>
              <a:buFont typeface="Monotype Sorts" pitchFamily="2" charset="2"/>
              <a:buNone/>
              <a:defRPr/>
            </a:pPr>
            <a:endParaRPr lang="es-ES" dirty="0"/>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1 Título"/>
          <p:cNvSpPr>
            <a:spLocks noGrp="1"/>
          </p:cNvSpPr>
          <p:nvPr>
            <p:ph type="title"/>
          </p:nvPr>
        </p:nvSpPr>
        <p:spPr/>
        <p:txBody>
          <a:bodyPr/>
          <a:lstStyle/>
          <a:p>
            <a:r>
              <a:rPr lang="es-ES" smtClean="0"/>
              <a:t>CÁLCULO:</a:t>
            </a:r>
          </a:p>
        </p:txBody>
      </p:sp>
      <p:sp>
        <p:nvSpPr>
          <p:cNvPr id="3" name="2 Marcador de contenido"/>
          <p:cNvSpPr>
            <a:spLocks noGrp="1"/>
          </p:cNvSpPr>
          <p:nvPr>
            <p:ph idx="1"/>
          </p:nvPr>
        </p:nvSpPr>
        <p:spPr/>
        <p:txBody>
          <a:bodyPr>
            <a:normAutofit fontScale="85000" lnSpcReduction="10000"/>
          </a:bodyPr>
          <a:lstStyle/>
          <a:p>
            <a:pPr>
              <a:buFont typeface="Monotype Sorts" pitchFamily="2" charset="2"/>
              <a:buNone/>
              <a:defRPr/>
            </a:pPr>
            <a:r>
              <a:rPr lang="es-ES" dirty="0" smtClean="0"/>
              <a:t>+Indican la correlación entre acertar y la puntuación del resto del examen: </a:t>
            </a:r>
          </a:p>
          <a:p>
            <a:pPr>
              <a:buFont typeface="Monotype Sorts" pitchFamily="2" charset="2"/>
              <a:buNone/>
              <a:defRPr/>
            </a:pPr>
            <a:r>
              <a:rPr lang="es-ES" dirty="0" smtClean="0"/>
              <a:t>-si el ítem es adecuado debe ser positivo en la elección correcta, a la vez que debe ser negativo o menor a 0.20 en las elecciones incorrectas (distractores).</a:t>
            </a:r>
          </a:p>
          <a:p>
            <a:pPr>
              <a:buFont typeface="Monotype Sorts" pitchFamily="2" charset="2"/>
              <a:buNone/>
              <a:defRPr/>
            </a:pPr>
            <a:r>
              <a:rPr lang="es-ES" dirty="0" smtClean="0"/>
              <a:t>-si el distractor presenta una correlación </a:t>
            </a:r>
            <a:r>
              <a:rPr lang="es-ES" dirty="0" err="1" smtClean="0"/>
              <a:t>biserial</a:t>
            </a:r>
            <a:r>
              <a:rPr lang="es-ES" dirty="0" smtClean="0"/>
              <a:t> o una correlación </a:t>
            </a:r>
            <a:r>
              <a:rPr lang="es-ES" dirty="0" err="1" smtClean="0"/>
              <a:t>biserial</a:t>
            </a:r>
            <a:r>
              <a:rPr lang="es-ES" dirty="0" smtClean="0"/>
              <a:t> puntual &lt;0.20 es correcto y no debe ser eliminado, si presenta una correlación &gt;0.20, el distractor deberá ser revisado, re-diseñado o eliminado del test.</a:t>
            </a:r>
            <a:endParaRPr lang="es-ES" dirty="0"/>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1 Rectángulo"/>
          <p:cNvSpPr>
            <a:spLocks noChangeArrowheads="1"/>
          </p:cNvSpPr>
          <p:nvPr/>
        </p:nvSpPr>
        <p:spPr bwMode="auto">
          <a:xfrm>
            <a:off x="1643063" y="2281238"/>
            <a:ext cx="6072187" cy="4386262"/>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      0.800     0.686     0.979        1+     0.800     0.686     0.979</a:t>
            </a:r>
          </a:p>
          <a:p>
            <a:r>
              <a:rPr lang="es-ES" sz="900">
                <a:latin typeface="Courier New" pitchFamily="49" charset="0"/>
                <a:cs typeface="Courier New" pitchFamily="49" charset="0"/>
              </a:rPr>
              <a:t>                                           2      0.075    -0.103    -0.191</a:t>
            </a:r>
          </a:p>
          <a:p>
            <a:r>
              <a:rPr lang="es-ES" sz="900">
                <a:latin typeface="Courier New" pitchFamily="49" charset="0"/>
                <a:cs typeface="Courier New" pitchFamily="49" charset="0"/>
              </a:rPr>
              <a:t>                                           3      0.050    -0.229    -0.484</a:t>
            </a:r>
          </a:p>
          <a:p>
            <a:r>
              <a:rPr lang="es-ES" sz="900">
                <a:latin typeface="Courier New" pitchFamily="49" charset="0"/>
                <a:cs typeface="Courier New" pitchFamily="49" charset="0"/>
              </a:rPr>
              <a:t>                                           O      0.075    -0.752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2      0.825     0.686     1.000        1      0.000     0.000     0.000</a:t>
            </a:r>
          </a:p>
          <a:p>
            <a:r>
              <a:rPr lang="es-ES" sz="900">
                <a:latin typeface="Courier New" pitchFamily="49" charset="0"/>
                <a:cs typeface="Courier New" pitchFamily="49" charset="0"/>
              </a:rPr>
              <a:t>                                           2+     0.825     0.686     1.000</a:t>
            </a:r>
          </a:p>
          <a:p>
            <a:r>
              <a:rPr lang="es-ES" sz="900">
                <a:latin typeface="Courier New" pitchFamily="49" charset="0"/>
                <a:cs typeface="Courier New" pitchFamily="49" charset="0"/>
              </a:rPr>
              <a:t>                                           3      0.075     0.005     0.009</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3      0.825     0.744     1.000        1      0.038    -0.101    -0.235</a:t>
            </a:r>
          </a:p>
          <a:p>
            <a:r>
              <a:rPr lang="es-ES" sz="900">
                <a:latin typeface="Courier New" pitchFamily="49" charset="0"/>
                <a:cs typeface="Courier New" pitchFamily="49" charset="0"/>
              </a:rPr>
              <a:t>                                           2      0.025     0.028     0.074</a:t>
            </a:r>
          </a:p>
          <a:p>
            <a:r>
              <a:rPr lang="es-ES" sz="900">
                <a:latin typeface="Courier New" pitchFamily="49" charset="0"/>
                <a:cs typeface="Courier New" pitchFamily="49" charset="0"/>
              </a:rPr>
              <a:t>                                           3+     0.825     0.744     1.000</a:t>
            </a:r>
          </a:p>
          <a:p>
            <a:r>
              <a:rPr lang="es-ES" sz="900">
                <a:latin typeface="Courier New" pitchFamily="49" charset="0"/>
                <a:cs typeface="Courier New" pitchFamily="49" charset="0"/>
              </a:rPr>
              <a:t>                                           O      0.112    -0.856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4      0.887     0.824     1.000        1+     0.887     0.824     1.000</a:t>
            </a:r>
          </a:p>
          <a:p>
            <a:r>
              <a:rPr lang="es-ES" sz="900">
                <a:latin typeface="Courier New" pitchFamily="49" charset="0"/>
                <a:cs typeface="Courier New" pitchFamily="49" charset="0"/>
              </a:rPr>
              <a:t>                                           2      0.000     0.000     0.000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0.112    -0.842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118787" name="1 Título"/>
          <p:cNvSpPr>
            <a:spLocks noGrp="1"/>
          </p:cNvSpPr>
          <p:nvPr>
            <p:ph type="title"/>
          </p:nvPr>
        </p:nvSpPr>
        <p:spPr>
          <a:xfrm>
            <a:off x="1071563" y="142875"/>
            <a:ext cx="7772400" cy="2000250"/>
          </a:xfrm>
        </p:spPr>
        <p:txBody>
          <a:bodyPr/>
          <a:lstStyle/>
          <a:p>
            <a:r>
              <a:rPr lang="es-ES" smtClean="0"/>
              <a:t>CÁLCULO: </a:t>
            </a:r>
            <a:r>
              <a:rPr lang="es-ES" sz="2400" b="1" smtClean="0"/>
              <a:t>Examen tema 2, todos los items, </a:t>
            </a:r>
            <a:r>
              <a:rPr lang="es-ES" sz="2400" smtClean="0"/>
              <a:t>ejemplo de los distractores DATOS:</a:t>
            </a:r>
            <a:endParaRPr lang="es-ES" smtClean="0"/>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2 Rectángulo"/>
          <p:cNvSpPr>
            <a:spLocks noChangeArrowheads="1"/>
          </p:cNvSpPr>
          <p:nvPr/>
        </p:nvSpPr>
        <p:spPr bwMode="auto">
          <a:xfrm>
            <a:off x="1928813" y="1857375"/>
            <a:ext cx="5715000" cy="4524375"/>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5      0.900     0.867     1.000        1+     0.900     0.867     1.000</a:t>
            </a:r>
          </a:p>
          <a:p>
            <a:r>
              <a:rPr lang="es-ES" sz="900">
                <a:latin typeface="Courier New" pitchFamily="49" charset="0"/>
                <a:cs typeface="Courier New" pitchFamily="49" charset="0"/>
              </a:rPr>
              <a:t>                                           2      0.000     0.000     0.000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6      0.800     0.625     0.892        1+     0.800     0.625     0.892</a:t>
            </a:r>
          </a:p>
          <a:p>
            <a:r>
              <a:rPr lang="es-ES" sz="900">
                <a:latin typeface="Courier New" pitchFamily="49" charset="0"/>
                <a:cs typeface="Courier New" pitchFamily="49" charset="0"/>
              </a:rPr>
              <a:t>                                           2      0.013    -0.002    -0.007</a:t>
            </a:r>
          </a:p>
          <a:p>
            <a:r>
              <a:rPr lang="es-ES" sz="900">
                <a:latin typeface="Courier New" pitchFamily="49" charset="0"/>
                <a:cs typeface="Courier New" pitchFamily="49" charset="0"/>
              </a:rPr>
              <a:t>                                           3      0.075     0.048     0.089</a:t>
            </a:r>
          </a:p>
          <a:p>
            <a:r>
              <a:rPr lang="es-ES" sz="900">
                <a:latin typeface="Courier New" pitchFamily="49" charset="0"/>
                <a:cs typeface="Courier New" pitchFamily="49" charset="0"/>
              </a:rPr>
              <a:t>                                           O      0.112    -0.842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7      0.775     0.672     0.936        1      0.038     0.069     0.161</a:t>
            </a:r>
          </a:p>
          <a:p>
            <a:r>
              <a:rPr lang="es-ES" sz="900">
                <a:latin typeface="Courier New" pitchFamily="49" charset="0"/>
                <a:cs typeface="Courier New" pitchFamily="49" charset="0"/>
              </a:rPr>
              <a:t>                                           2      0.050    -0.112    -0.238</a:t>
            </a:r>
          </a:p>
          <a:p>
            <a:r>
              <a:rPr lang="es-ES" sz="900">
                <a:latin typeface="Courier New" pitchFamily="49" charset="0"/>
                <a:cs typeface="Courier New" pitchFamily="49" charset="0"/>
              </a:rPr>
              <a:t>                                           3+     0.775     0.672     0.936</a:t>
            </a:r>
          </a:p>
          <a:p>
            <a:r>
              <a:rPr lang="es-ES" sz="900">
                <a:latin typeface="Courier New" pitchFamily="49" charset="0"/>
                <a:cs typeface="Courier New" pitchFamily="49" charset="0"/>
              </a:rPr>
              <a:t>                                           O      0.138    -0.797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8      0.863     0.801     1.000        1      0.000     0.000     0.000</a:t>
            </a:r>
          </a:p>
          <a:p>
            <a:r>
              <a:rPr lang="es-ES" sz="900">
                <a:latin typeface="Courier New" pitchFamily="49" charset="0"/>
                <a:cs typeface="Courier New" pitchFamily="49" charset="0"/>
              </a:rPr>
              <a:t>                                           2      0.038    -0.075    -0.174</a:t>
            </a:r>
          </a:p>
          <a:p>
            <a:r>
              <a:rPr lang="es-ES" sz="900">
                <a:latin typeface="Courier New" pitchFamily="49" charset="0"/>
                <a:cs typeface="Courier New" pitchFamily="49" charset="0"/>
              </a:rPr>
              <a:t>                                           3+     0.863     0.801     1.000</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p:txBody>
      </p:sp>
      <p:sp>
        <p:nvSpPr>
          <p:cNvPr id="119811" name="3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2 Rectángulo"/>
          <p:cNvSpPr>
            <a:spLocks noChangeArrowheads="1"/>
          </p:cNvSpPr>
          <p:nvPr/>
        </p:nvSpPr>
        <p:spPr bwMode="auto">
          <a:xfrm>
            <a:off x="142875" y="-7512050"/>
            <a:ext cx="6715125" cy="4384675"/>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9      0.900     0.867     1.000        1      0.000     0.000     0.000</a:t>
            </a:r>
          </a:p>
          <a:p>
            <a:r>
              <a:rPr lang="es-ES" sz="900">
                <a:latin typeface="Courier New" pitchFamily="49" charset="0"/>
                <a:cs typeface="Courier New" pitchFamily="49" charset="0"/>
              </a:rPr>
              <a:t>                                           2+     0.900     0.867     1.000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10      0.687     0.622     0.815        1+     0.687     0.622     0.815</a:t>
            </a:r>
          </a:p>
          <a:p>
            <a:r>
              <a:rPr lang="es-ES" sz="900">
                <a:latin typeface="Courier New" pitchFamily="49" charset="0"/>
                <a:cs typeface="Courier New" pitchFamily="49" charset="0"/>
              </a:rPr>
              <a:t>                                           2      0.100     0.065     0.111</a:t>
            </a:r>
          </a:p>
          <a:p>
            <a:r>
              <a:rPr lang="es-ES" sz="900">
                <a:latin typeface="Courier New" pitchFamily="49" charset="0"/>
                <a:cs typeface="Courier New" pitchFamily="49" charset="0"/>
              </a:rPr>
              <a:t>                                           3      0.038    -0.032    -0.076</a:t>
            </a:r>
          </a:p>
          <a:p>
            <a:r>
              <a:rPr lang="es-ES" sz="900">
                <a:latin typeface="Courier New" pitchFamily="49" charset="0"/>
                <a:cs typeface="Courier New" pitchFamily="49" charset="0"/>
              </a:rPr>
              <a:t>                                           O      0.175    -0.808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11      0.437     0.336     0.423        1      0.025     0.030     0.081</a:t>
            </a:r>
          </a:p>
          <a:p>
            <a:r>
              <a:rPr lang="es-ES" sz="900">
                <a:latin typeface="Courier New" pitchFamily="49" charset="0"/>
                <a:cs typeface="Courier New" pitchFamily="49" charset="0"/>
              </a:rPr>
              <a:t>                                           2+     0.437     0.336     0.423</a:t>
            </a:r>
          </a:p>
          <a:p>
            <a:r>
              <a:rPr lang="es-ES" sz="900">
                <a:latin typeface="Courier New" pitchFamily="49" charset="0"/>
                <a:cs typeface="Courier New" pitchFamily="49" charset="0"/>
              </a:rPr>
              <a:t>                                           3      0.350     0.159     0.204</a:t>
            </a:r>
          </a:p>
          <a:p>
            <a:r>
              <a:rPr lang="es-ES" sz="900">
                <a:latin typeface="Courier New" pitchFamily="49" charset="0"/>
                <a:cs typeface="Courier New" pitchFamily="49" charset="0"/>
              </a:rPr>
              <a:t>                                           O      0.187    -0.650    -0.942</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12      0.425     0.444     0.560        1      0.338     0.113     0.147</a:t>
            </a:r>
          </a:p>
          <a:p>
            <a:r>
              <a:rPr lang="es-ES" sz="900">
                <a:latin typeface="Courier New" pitchFamily="49" charset="0"/>
                <a:cs typeface="Courier New" pitchFamily="49" charset="0"/>
              </a:rPr>
              <a:t>                                           2+     0.425     0.444     0.560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0.237    -0.656    -0.904</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120835" name="3 Rectángulo"/>
          <p:cNvSpPr>
            <a:spLocks noChangeArrowheads="1"/>
          </p:cNvSpPr>
          <p:nvPr/>
        </p:nvSpPr>
        <p:spPr bwMode="auto">
          <a:xfrm>
            <a:off x="1571625" y="1857375"/>
            <a:ext cx="6715125" cy="4386263"/>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9      0.900     0.867     1.000        1      0.000     0.000     0.000</a:t>
            </a:r>
          </a:p>
          <a:p>
            <a:r>
              <a:rPr lang="es-ES" sz="900">
                <a:latin typeface="Courier New" pitchFamily="49" charset="0"/>
                <a:cs typeface="Courier New" pitchFamily="49" charset="0"/>
              </a:rPr>
              <a:t>                                           2+     0.900     0.867     1.000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0.100    -0.880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10      0.687     0.622     0.815        1+     0.687     0.622     0.815</a:t>
            </a:r>
          </a:p>
          <a:p>
            <a:r>
              <a:rPr lang="es-ES" sz="900">
                <a:latin typeface="Courier New" pitchFamily="49" charset="0"/>
                <a:cs typeface="Courier New" pitchFamily="49" charset="0"/>
              </a:rPr>
              <a:t>                                           2      0.100     0.065     0.111</a:t>
            </a:r>
          </a:p>
          <a:p>
            <a:r>
              <a:rPr lang="es-ES" sz="900">
                <a:latin typeface="Courier New" pitchFamily="49" charset="0"/>
                <a:cs typeface="Courier New" pitchFamily="49" charset="0"/>
              </a:rPr>
              <a:t>                                           3      0.038    -0.032    -0.076</a:t>
            </a:r>
          </a:p>
          <a:p>
            <a:r>
              <a:rPr lang="es-ES" sz="900">
                <a:latin typeface="Courier New" pitchFamily="49" charset="0"/>
                <a:cs typeface="Courier New" pitchFamily="49" charset="0"/>
              </a:rPr>
              <a:t>                                           O      0.175    -0.808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11      0.437     0.336     0.423        1      0.025     0.030     0.081</a:t>
            </a:r>
          </a:p>
          <a:p>
            <a:r>
              <a:rPr lang="es-ES" sz="900">
                <a:latin typeface="Courier New" pitchFamily="49" charset="0"/>
                <a:cs typeface="Courier New" pitchFamily="49" charset="0"/>
              </a:rPr>
              <a:t>                                           2+     0.437     0.336     0.423</a:t>
            </a:r>
          </a:p>
          <a:p>
            <a:r>
              <a:rPr lang="es-ES" sz="900">
                <a:latin typeface="Courier New" pitchFamily="49" charset="0"/>
                <a:cs typeface="Courier New" pitchFamily="49" charset="0"/>
              </a:rPr>
              <a:t>                                           3      0.350     0.159     0.204</a:t>
            </a:r>
          </a:p>
          <a:p>
            <a:r>
              <a:rPr lang="es-ES" sz="900">
                <a:latin typeface="Courier New" pitchFamily="49" charset="0"/>
                <a:cs typeface="Courier New" pitchFamily="49" charset="0"/>
              </a:rPr>
              <a:t>                                           O      0.187    -0.650    -0.942</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12      0.425     0.444     0.560        1      0.338     0.113     0.147</a:t>
            </a:r>
          </a:p>
          <a:p>
            <a:r>
              <a:rPr lang="es-ES" sz="900">
                <a:latin typeface="Courier New" pitchFamily="49" charset="0"/>
                <a:cs typeface="Courier New" pitchFamily="49" charset="0"/>
              </a:rPr>
              <a:t>                                           2+     0.425     0.444     0.560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0.237    -0.656    -0.904</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120836" name="4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3 Rectángulo"/>
          <p:cNvSpPr>
            <a:spLocks noChangeArrowheads="1"/>
          </p:cNvSpPr>
          <p:nvPr/>
        </p:nvSpPr>
        <p:spPr bwMode="auto">
          <a:xfrm>
            <a:off x="1571625" y="1785938"/>
            <a:ext cx="6715125" cy="4386262"/>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13      0.550     0.498     0.626        1+     0.550     0.498     0.626</a:t>
            </a:r>
          </a:p>
          <a:p>
            <a:r>
              <a:rPr lang="es-ES" sz="900">
                <a:latin typeface="Courier New" pitchFamily="49" charset="0"/>
                <a:cs typeface="Courier New" pitchFamily="49" charset="0"/>
              </a:rPr>
              <a:t>                                           2      0.187     0.183     0.265</a:t>
            </a:r>
          </a:p>
          <a:p>
            <a:r>
              <a:rPr lang="es-ES" sz="900">
                <a:latin typeface="Courier New" pitchFamily="49" charset="0"/>
                <a:cs typeface="Courier New" pitchFamily="49" charset="0"/>
              </a:rPr>
              <a:t>                                           3      0.013    -0.007    -0.025</a:t>
            </a:r>
          </a:p>
          <a:p>
            <a:r>
              <a:rPr lang="es-ES" sz="900">
                <a:latin typeface="Courier New" pitchFamily="49" charset="0"/>
                <a:cs typeface="Courier New" pitchFamily="49" charset="0"/>
              </a:rPr>
              <a:t>                                           O      0.250    -0.757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14      0.837     0.771     1.000        1      0.013     0.020     0.068</a:t>
            </a:r>
          </a:p>
          <a:p>
            <a:r>
              <a:rPr lang="es-ES" sz="900">
                <a:latin typeface="Courier New" pitchFamily="49" charset="0"/>
                <a:cs typeface="Courier New" pitchFamily="49" charset="0"/>
              </a:rPr>
              <a:t>                                           2+     0.837     0.771     1.000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0.150    -0.824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15      0.600     0.511     0.647        1      0.013     0.098     0.338</a:t>
            </a:r>
          </a:p>
          <a:p>
            <a:r>
              <a:rPr lang="es-ES" sz="900">
                <a:latin typeface="Courier New" pitchFamily="49" charset="0"/>
                <a:cs typeface="Courier New" pitchFamily="49" charset="0"/>
              </a:rPr>
              <a:t>                                           2+     0.600     0.511     0.647</a:t>
            </a:r>
          </a:p>
          <a:p>
            <a:r>
              <a:rPr lang="es-ES" sz="900">
                <a:latin typeface="Courier New" pitchFamily="49" charset="0"/>
                <a:cs typeface="Courier New" pitchFamily="49" charset="0"/>
              </a:rPr>
              <a:t>                                           3      0.125     0.084     0.136</a:t>
            </a:r>
          </a:p>
          <a:p>
            <a:r>
              <a:rPr lang="es-ES" sz="900">
                <a:latin typeface="Courier New" pitchFamily="49" charset="0"/>
                <a:cs typeface="Courier New" pitchFamily="49" charset="0"/>
              </a:rPr>
              <a:t>                                           O      0.262    -0.689    -0.930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16      0.788     0.708     0.998        1+     0.788     0.708     0.998</a:t>
            </a:r>
          </a:p>
          <a:p>
            <a:r>
              <a:rPr lang="es-ES" sz="900">
                <a:latin typeface="Courier New" pitchFamily="49" charset="0"/>
                <a:cs typeface="Courier New" pitchFamily="49" charset="0"/>
              </a:rPr>
              <a:t>                                           2      0.038     0.008     0.019</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0.175    -0.791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121859" name="4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1 Rectángulo"/>
          <p:cNvSpPr>
            <a:spLocks noChangeArrowheads="1"/>
          </p:cNvSpPr>
          <p:nvPr/>
        </p:nvSpPr>
        <p:spPr bwMode="auto">
          <a:xfrm>
            <a:off x="1500188" y="1857375"/>
            <a:ext cx="7143750" cy="4386263"/>
          </a:xfrm>
          <a:prstGeom prst="rect">
            <a:avLst/>
          </a:prstGeom>
          <a:noFill/>
          <a:ln w="9525">
            <a:noFill/>
            <a:miter lim="800000"/>
            <a:headEnd/>
            <a:tailEnd/>
          </a:ln>
        </p:spPr>
        <p:txBody>
          <a:bodyPr>
            <a:spAutoFit/>
          </a:bodyPr>
          <a:lstStyle/>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17      0.725     0.677     0.905        1+     0.725     0.677     0.905</a:t>
            </a:r>
          </a:p>
          <a:p>
            <a:r>
              <a:rPr lang="es-ES" sz="900">
                <a:latin typeface="Courier New" pitchFamily="49" charset="0"/>
                <a:cs typeface="Courier New" pitchFamily="49" charset="0"/>
              </a:rPr>
              <a:t>                                           2      0.000     0.000     0.000</a:t>
            </a:r>
          </a:p>
          <a:p>
            <a:r>
              <a:rPr lang="es-ES" sz="900">
                <a:latin typeface="Courier New" pitchFamily="49" charset="0"/>
                <a:cs typeface="Courier New" pitchFamily="49" charset="0"/>
              </a:rPr>
              <a:t>                                           3      0.138    -0.108    -0.170</a:t>
            </a:r>
          </a:p>
          <a:p>
            <a:r>
              <a:rPr lang="es-ES" sz="900">
                <a:latin typeface="Courier New" pitchFamily="49" charset="0"/>
                <a:cs typeface="Courier New" pitchFamily="49" charset="0"/>
              </a:rPr>
              <a:t>                                           O      0.138    -0.778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18      0.875     0.782     1.000        1      0.000     0.000     0.000</a:t>
            </a:r>
          </a:p>
          <a:p>
            <a:r>
              <a:rPr lang="es-ES" sz="900">
                <a:latin typeface="Courier New" pitchFamily="49" charset="0"/>
                <a:cs typeface="Courier New" pitchFamily="49" charset="0"/>
              </a:rPr>
              <a:t>                                           2+     0.875     0.782     1.000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0.125    -0.804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19      0.762     0.726     0.999        1+     0.762     0.726     0.999</a:t>
            </a:r>
          </a:p>
          <a:p>
            <a:r>
              <a:rPr lang="es-ES" sz="900">
                <a:latin typeface="Courier New" pitchFamily="49" charset="0"/>
                <a:cs typeface="Courier New" pitchFamily="49" charset="0"/>
              </a:rPr>
              <a:t>                                           2      0.025     0.086     0.230</a:t>
            </a:r>
          </a:p>
          <a:p>
            <a:r>
              <a:rPr lang="es-ES" sz="900">
                <a:latin typeface="Courier New" pitchFamily="49" charset="0"/>
                <a:cs typeface="Courier New" pitchFamily="49" charset="0"/>
              </a:rPr>
              <a:t>                                           3      0.000     0.000     0.000</a:t>
            </a:r>
          </a:p>
          <a:p>
            <a:r>
              <a:rPr lang="es-ES" sz="900">
                <a:latin typeface="Courier New" pitchFamily="49" charset="0"/>
                <a:cs typeface="Courier New" pitchFamily="49" charset="0"/>
              </a:rPr>
              <a:t>                                           O      0.213    -0.814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a:p>
            <a:endParaRPr lang="es-ES" sz="900">
              <a:latin typeface="Courier New" pitchFamily="49" charset="0"/>
              <a:cs typeface="Courier New" pitchFamily="49" charset="0"/>
            </a:endParaRPr>
          </a:p>
          <a:p>
            <a:r>
              <a:rPr lang="es-ES" sz="900">
                <a:latin typeface="Courier New" pitchFamily="49" charset="0"/>
                <a:cs typeface="Courier New" pitchFamily="49" charset="0"/>
              </a:rPr>
              <a:t>ITEM       PROP      RPBI      RBIS      RES       PROP      RPBI      RBIS</a:t>
            </a:r>
          </a:p>
          <a:p>
            <a:r>
              <a:rPr lang="es-ES" sz="900">
                <a:latin typeface="Courier New" pitchFamily="49" charset="0"/>
                <a:cs typeface="Courier New" pitchFamily="49" charset="0"/>
              </a:rPr>
              <a:t>  20      0.637     0.581     0.745        1      0.000     0.000     0.000</a:t>
            </a:r>
          </a:p>
          <a:p>
            <a:r>
              <a:rPr lang="es-ES" sz="900">
                <a:latin typeface="Courier New" pitchFamily="49" charset="0"/>
                <a:cs typeface="Courier New" pitchFamily="49" charset="0"/>
              </a:rPr>
              <a:t>                                           2+     0.637     0.581     0.745</a:t>
            </a:r>
          </a:p>
          <a:p>
            <a:r>
              <a:rPr lang="es-ES" sz="900">
                <a:latin typeface="Courier New" pitchFamily="49" charset="0"/>
                <a:cs typeface="Courier New" pitchFamily="49" charset="0"/>
              </a:rPr>
              <a:t>                                           3      0.125     0.123     0.197</a:t>
            </a:r>
          </a:p>
          <a:p>
            <a:r>
              <a:rPr lang="es-ES" sz="900">
                <a:latin typeface="Courier New" pitchFamily="49" charset="0"/>
                <a:cs typeface="Courier New" pitchFamily="49" charset="0"/>
              </a:rPr>
              <a:t>                                           O      0.237    -0.776    -1.000</a:t>
            </a:r>
          </a:p>
          <a:p>
            <a:r>
              <a:rPr lang="es-ES" sz="900">
                <a:latin typeface="Courier New" pitchFamily="49" charset="0"/>
                <a:cs typeface="Courier New" pitchFamily="49" charset="0"/>
              </a:rPr>
              <a:t>                                           U      0.000     0.000     0.000</a:t>
            </a:r>
          </a:p>
          <a:p>
            <a:r>
              <a:rPr lang="es-ES" sz="900">
                <a:latin typeface="Courier New" pitchFamily="49" charset="0"/>
                <a:cs typeface="Courier New" pitchFamily="49" charset="0"/>
              </a:rPr>
              <a:t>                                           I      0.000     0.000     0.000</a:t>
            </a:r>
          </a:p>
        </p:txBody>
      </p:sp>
      <p:sp>
        <p:nvSpPr>
          <p:cNvPr id="122883" name="2 Rectángulo"/>
          <p:cNvSpPr>
            <a:spLocks noChangeArrowheads="1"/>
          </p:cNvSpPr>
          <p:nvPr/>
        </p:nvSpPr>
        <p:spPr bwMode="auto">
          <a:xfrm>
            <a:off x="1785938" y="1000125"/>
            <a:ext cx="5629275" cy="461963"/>
          </a:xfrm>
          <a:prstGeom prst="rect">
            <a:avLst/>
          </a:prstGeom>
          <a:noFill/>
          <a:ln w="9525">
            <a:noFill/>
            <a:miter lim="800000"/>
            <a:headEnd/>
            <a:tailEnd/>
          </a:ln>
        </p:spPr>
        <p:txBody>
          <a:bodyPr wrap="none">
            <a:spAutoFit/>
          </a:bodyPr>
          <a:lstStyle/>
          <a:p>
            <a:r>
              <a:rPr lang="es-ES"/>
              <a:t>Ejemplo Examen tema 2, todos los items</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defRPr/>
            </a:pPr>
            <a:r>
              <a:rPr lang="es-ES" dirty="0" smtClean="0"/>
              <a:t>CÁLCULO: ejemplo de los distractores del examen 2.</a:t>
            </a:r>
            <a:endParaRPr lang="es-ES" dirty="0"/>
          </a:p>
        </p:txBody>
      </p:sp>
      <p:sp>
        <p:nvSpPr>
          <p:cNvPr id="3" name="2 Marcador de contenido"/>
          <p:cNvSpPr>
            <a:spLocks noGrp="1"/>
          </p:cNvSpPr>
          <p:nvPr>
            <p:ph idx="1"/>
          </p:nvPr>
        </p:nvSpPr>
        <p:spPr/>
        <p:txBody>
          <a:bodyPr>
            <a:normAutofit fontScale="55000" lnSpcReduction="20000"/>
          </a:bodyPr>
          <a:lstStyle/>
          <a:p>
            <a:pPr>
              <a:defRPr/>
            </a:pPr>
            <a:r>
              <a:rPr lang="es-ES" dirty="0" smtClean="0"/>
              <a:t>Ítems: Atendiendo a los valores de la </a:t>
            </a:r>
            <a:r>
              <a:rPr lang="es-ES" dirty="0" err="1" smtClean="0"/>
              <a:t>rpbi</a:t>
            </a:r>
            <a:r>
              <a:rPr lang="es-ES" dirty="0" smtClean="0"/>
              <a:t> de los distractores, todos los ítems del test se ajustan a los valores recomendados para considerarlos correctos.</a:t>
            </a:r>
          </a:p>
          <a:p>
            <a:pPr>
              <a:defRPr/>
            </a:pPr>
            <a:endParaRPr lang="es-ES" dirty="0" smtClean="0"/>
          </a:p>
          <a:p>
            <a:pPr>
              <a:defRPr/>
            </a:pPr>
            <a:r>
              <a:rPr lang="es-ES" b="1" dirty="0" smtClean="0"/>
              <a:t>Si analizamos los distractores desde sus valores de </a:t>
            </a:r>
            <a:r>
              <a:rPr lang="es-ES" b="1" dirty="0" err="1" smtClean="0"/>
              <a:t>rbis</a:t>
            </a:r>
            <a:r>
              <a:rPr lang="es-ES" b="1" dirty="0" smtClean="0"/>
              <a:t> (mas exigente que el anterior) </a:t>
            </a:r>
            <a:r>
              <a:rPr lang="es-ES" b="1" dirty="0" err="1" smtClean="0"/>
              <a:t>obtnemos</a:t>
            </a:r>
            <a:r>
              <a:rPr lang="es-ES" b="1" dirty="0" smtClean="0"/>
              <a:t> los siguiente:</a:t>
            </a:r>
          </a:p>
          <a:p>
            <a:pPr>
              <a:defRPr/>
            </a:pPr>
            <a:endParaRPr lang="es-ES" b="1" dirty="0" smtClean="0"/>
          </a:p>
          <a:p>
            <a:pPr lvl="1">
              <a:buFont typeface="Monotype Sorts" pitchFamily="2" charset="2"/>
              <a:buNone/>
              <a:defRPr/>
            </a:pPr>
            <a:r>
              <a:rPr lang="es-ES" dirty="0" smtClean="0"/>
              <a:t>-1, 2, 3, 4, 5, 6, 7, 8, 9, 10, 12, 14, 16, 17, 18 y 20: al tener un coeficiente de correlación tanto </a:t>
            </a:r>
            <a:r>
              <a:rPr lang="es-ES" dirty="0" err="1" smtClean="0"/>
              <a:t>biserial</a:t>
            </a:r>
            <a:r>
              <a:rPr lang="es-ES" dirty="0" smtClean="0"/>
              <a:t> puntual como </a:t>
            </a:r>
            <a:r>
              <a:rPr lang="es-ES" dirty="0" err="1" smtClean="0"/>
              <a:t>biserial</a:t>
            </a:r>
            <a:r>
              <a:rPr lang="es-ES" dirty="0" smtClean="0"/>
              <a:t>, menor a 0.20, incluso muchos de ellos un valor negativo podemos afirmar  tras su análisis que estos distractores son correctos.</a:t>
            </a:r>
          </a:p>
          <a:p>
            <a:pPr lvl="1">
              <a:buFont typeface="Monotype Sorts" pitchFamily="2" charset="2"/>
              <a:buNone/>
              <a:defRPr/>
            </a:pPr>
            <a:endParaRPr lang="es-ES" dirty="0" smtClean="0"/>
          </a:p>
          <a:p>
            <a:pPr lvl="1">
              <a:buFont typeface="Monotype Sorts" pitchFamily="2" charset="2"/>
              <a:buNone/>
              <a:defRPr/>
            </a:pPr>
            <a:r>
              <a:rPr lang="es-ES" dirty="0" smtClean="0"/>
              <a:t>-En los ítems 11, 13 y 19, un distractor supera el valor de 0.20 en el índice </a:t>
            </a:r>
            <a:r>
              <a:rPr lang="es-ES" dirty="0" err="1" smtClean="0"/>
              <a:t>biserial</a:t>
            </a:r>
            <a:r>
              <a:rPr lang="es-ES" dirty="0" smtClean="0"/>
              <a:t> (0.204) unas décimas por lo que este distractor debería re-escribirse, re-diseñarse o corregirse. </a:t>
            </a:r>
          </a:p>
          <a:p>
            <a:pPr lvl="1">
              <a:buFont typeface="Monotype Sorts" pitchFamily="2" charset="2"/>
              <a:buNone/>
              <a:defRPr/>
            </a:pPr>
            <a:endParaRPr lang="es-ES" dirty="0" smtClean="0"/>
          </a:p>
          <a:p>
            <a:pPr lvl="1">
              <a:buFont typeface="Monotype Sorts" pitchFamily="2" charset="2"/>
              <a:buNone/>
              <a:defRPr/>
            </a:pPr>
            <a:r>
              <a:rPr lang="es-ES" dirty="0" smtClean="0"/>
              <a:t>-En el ítem 15, el valor del coeficiente de correlación </a:t>
            </a:r>
            <a:r>
              <a:rPr lang="es-ES" dirty="0" err="1" smtClean="0"/>
              <a:t>biserial</a:t>
            </a:r>
            <a:r>
              <a:rPr lang="es-ES" dirty="0" smtClean="0"/>
              <a:t> de un distractor, supera el valor de 0.3 (0.338) por lo tanto debería ser re-escrito, re-diseñado o ser corregido  o bien eliminado según se considere más correcto.</a:t>
            </a:r>
          </a:p>
          <a:p>
            <a:pPr>
              <a:defRPr/>
            </a:pPr>
            <a:endParaRPr lang="es-ES" dirty="0"/>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grpSp>
        <p:nvGrpSpPr>
          <p:cNvPr id="124931" name="Group 48"/>
          <p:cNvGrpSpPr>
            <a:grpSpLocks/>
          </p:cNvGrpSpPr>
          <p:nvPr/>
        </p:nvGrpSpPr>
        <p:grpSpPr bwMode="auto">
          <a:xfrm>
            <a:off x="1447800" y="2711450"/>
            <a:ext cx="6858000" cy="4003675"/>
            <a:chOff x="-3" y="-3"/>
            <a:chExt cx="2810" cy="2069"/>
          </a:xfrm>
        </p:grpSpPr>
        <p:grpSp>
          <p:nvGrpSpPr>
            <p:cNvPr id="124934" name="Group 46"/>
            <p:cNvGrpSpPr>
              <a:grpSpLocks/>
            </p:cNvGrpSpPr>
            <p:nvPr/>
          </p:nvGrpSpPr>
          <p:grpSpPr bwMode="auto">
            <a:xfrm>
              <a:off x="0" y="0"/>
              <a:ext cx="2804" cy="2063"/>
              <a:chOff x="0" y="0"/>
              <a:chExt cx="2804" cy="2063"/>
            </a:xfrm>
          </p:grpSpPr>
          <p:grpSp>
            <p:nvGrpSpPr>
              <p:cNvPr id="124936" name="Group 19"/>
              <p:cNvGrpSpPr>
                <a:grpSpLocks/>
              </p:cNvGrpSpPr>
              <p:nvPr/>
            </p:nvGrpSpPr>
            <p:grpSpPr bwMode="auto">
              <a:xfrm>
                <a:off x="0" y="0"/>
                <a:ext cx="603" cy="1660"/>
                <a:chOff x="0" y="0"/>
                <a:chExt cx="603" cy="1660"/>
              </a:xfrm>
            </p:grpSpPr>
            <p:sp>
              <p:nvSpPr>
                <p:cNvPr id="124976" name="Rectangle 4"/>
                <p:cNvSpPr>
                  <a:spLocks noChangeArrowheads="1"/>
                </p:cNvSpPr>
                <p:nvPr/>
              </p:nvSpPr>
              <p:spPr bwMode="auto">
                <a:xfrm>
                  <a:off x="28" y="0"/>
                  <a:ext cx="547" cy="1660"/>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1200" b="0">
                      <a:cs typeface="Times New Roman" pitchFamily="18" charset="0"/>
                    </a:rPr>
                    <a:t> </a:t>
                  </a: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2400" b="0"/>
                </a:p>
              </p:txBody>
            </p:sp>
            <p:sp>
              <p:nvSpPr>
                <p:cNvPr id="124977" name="Rectangle 18"/>
                <p:cNvSpPr>
                  <a:spLocks noChangeArrowheads="1"/>
                </p:cNvSpPr>
                <p:nvPr/>
              </p:nvSpPr>
              <p:spPr bwMode="auto">
                <a:xfrm>
                  <a:off x="0" y="0"/>
                  <a:ext cx="603" cy="1660"/>
                </a:xfrm>
                <a:prstGeom prst="rect">
                  <a:avLst/>
                </a:prstGeom>
                <a:noFill/>
                <a:ln w="7">
                  <a:solidFill>
                    <a:srgbClr val="A0A0A0"/>
                  </a:solidFill>
                  <a:miter lim="800000"/>
                  <a:headEnd/>
                  <a:tailEnd/>
                </a:ln>
              </p:spPr>
              <p:txBody>
                <a:bodyPr/>
                <a:lstStyle/>
                <a:p>
                  <a:endParaRPr lang="es-ES"/>
                </a:p>
              </p:txBody>
            </p:sp>
          </p:grpSp>
          <p:grpSp>
            <p:nvGrpSpPr>
              <p:cNvPr id="124937" name="Group 21"/>
              <p:cNvGrpSpPr>
                <a:grpSpLocks/>
              </p:cNvGrpSpPr>
              <p:nvPr/>
            </p:nvGrpSpPr>
            <p:grpSpPr bwMode="auto">
              <a:xfrm>
                <a:off x="603" y="0"/>
                <a:ext cx="2201" cy="725"/>
                <a:chOff x="603" y="0"/>
                <a:chExt cx="2201" cy="725"/>
              </a:xfrm>
            </p:grpSpPr>
            <p:sp>
              <p:nvSpPr>
                <p:cNvPr id="124974" name="Rectangle 5"/>
                <p:cNvSpPr>
                  <a:spLocks noChangeArrowheads="1"/>
                </p:cNvSpPr>
                <p:nvPr/>
              </p:nvSpPr>
              <p:spPr bwMode="auto">
                <a:xfrm>
                  <a:off x="631" y="0"/>
                  <a:ext cx="2145" cy="725"/>
                </a:xfrm>
                <a:prstGeom prst="rect">
                  <a:avLst/>
                </a:prstGeom>
                <a:noFill/>
                <a:ln w="9525">
                  <a:noFill/>
                  <a:miter lim="800000"/>
                  <a:headEnd/>
                  <a:tailEnd/>
                </a:ln>
              </p:spPr>
              <p:txBody>
                <a:bodyPr/>
                <a:lstStyle/>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Media en el Test de los sujetos que han elegido cada alternativa de respuesta en un determinado ítem </a:t>
                  </a:r>
                  <a:r>
                    <a:rPr lang="es-ES_tradnl" i="1">
                      <a:cs typeface="Times New Roman" pitchFamily="18" charset="0"/>
                    </a:rPr>
                    <a:t>n</a:t>
                  </a:r>
                  <a:r>
                    <a:rPr lang="es-ES_tradnl" b="0" i="1">
                      <a:cs typeface="Times New Roman" pitchFamily="18" charset="0"/>
                    </a:rPr>
                    <a:t>, de un test con </a:t>
                  </a:r>
                  <a:r>
                    <a:rPr lang="es-ES_tradnl" i="1">
                      <a:cs typeface="Times New Roman" pitchFamily="18" charset="0"/>
                    </a:rPr>
                    <a:t>N</a:t>
                  </a:r>
                  <a:r>
                    <a:rPr lang="es-ES_tradnl" b="0" i="1">
                      <a:cs typeface="Times New Roman" pitchFamily="18" charset="0"/>
                    </a:rPr>
                    <a:t> ítems de 5 alternativas</a:t>
                  </a:r>
                  <a:r>
                    <a:rPr lang="es-ES_tradnl" sz="2400" b="0" i="1">
                      <a:cs typeface="Times New Roman" pitchFamily="18" charset="0"/>
                    </a:rPr>
                    <a:t>.</a:t>
                  </a:r>
                  <a:endParaRPr lang="es-ES_tradnl" sz="2400" b="0">
                    <a:cs typeface="Times New Roman" pitchFamily="18" charset="0"/>
                  </a:endParaRPr>
                </a:p>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b="0"/>
                </a:p>
              </p:txBody>
            </p:sp>
            <p:sp>
              <p:nvSpPr>
                <p:cNvPr id="124975" name="Rectangle 20"/>
                <p:cNvSpPr>
                  <a:spLocks noChangeArrowheads="1"/>
                </p:cNvSpPr>
                <p:nvPr/>
              </p:nvSpPr>
              <p:spPr bwMode="auto">
                <a:xfrm>
                  <a:off x="603" y="0"/>
                  <a:ext cx="2201" cy="633"/>
                </a:xfrm>
                <a:prstGeom prst="rect">
                  <a:avLst/>
                </a:prstGeom>
                <a:noFill/>
                <a:ln w="7">
                  <a:solidFill>
                    <a:srgbClr val="A0A0A0"/>
                  </a:solidFill>
                  <a:miter lim="800000"/>
                  <a:headEnd/>
                  <a:tailEnd/>
                </a:ln>
              </p:spPr>
              <p:txBody>
                <a:bodyPr/>
                <a:lstStyle/>
                <a:p>
                  <a:endParaRPr lang="es-ES"/>
                </a:p>
              </p:txBody>
            </p:sp>
          </p:grpSp>
          <p:grpSp>
            <p:nvGrpSpPr>
              <p:cNvPr id="124938" name="Group 23"/>
              <p:cNvGrpSpPr>
                <a:grpSpLocks/>
              </p:cNvGrpSpPr>
              <p:nvPr/>
            </p:nvGrpSpPr>
            <p:grpSpPr bwMode="auto">
              <a:xfrm>
                <a:off x="603" y="633"/>
                <a:ext cx="2201" cy="609"/>
                <a:chOff x="603" y="633"/>
                <a:chExt cx="2201" cy="609"/>
              </a:xfrm>
            </p:grpSpPr>
            <p:sp>
              <p:nvSpPr>
                <p:cNvPr id="124972" name="Rectangle 6"/>
                <p:cNvSpPr>
                  <a:spLocks noChangeArrowheads="1"/>
                </p:cNvSpPr>
                <p:nvPr/>
              </p:nvSpPr>
              <p:spPr bwMode="auto">
                <a:xfrm>
                  <a:off x="631" y="733"/>
                  <a:ext cx="2145" cy="509"/>
                </a:xfrm>
                <a:prstGeom prst="rect">
                  <a:avLst/>
                </a:prstGeom>
                <a:noFill/>
                <a:ln w="9525">
                  <a:noFill/>
                  <a:miter lim="800000"/>
                  <a:headEnd/>
                  <a:tailEnd/>
                </a:ln>
              </p:spPr>
              <p:txBody>
                <a:bodyPr bIns="0"/>
                <a:lstStyle/>
                <a:p>
                  <a:r>
                    <a:rPr lang="es-ES_tradnl" sz="1800" i="1">
                      <a:cs typeface="Times New Roman" pitchFamily="18" charset="0"/>
                    </a:rPr>
                    <a:t>Ejemplo:  Valor de la Media del test en cada una de las 5 Alternativas del ítem 14 en un test de 20 ítems. </a:t>
                  </a:r>
                </a:p>
                <a:p>
                  <a:endParaRPr lang="es-ES_tradnl" sz="2400" b="0"/>
                </a:p>
              </p:txBody>
            </p:sp>
            <p:sp>
              <p:nvSpPr>
                <p:cNvPr id="124973" name="Rectangle 22"/>
                <p:cNvSpPr>
                  <a:spLocks noChangeArrowheads="1"/>
                </p:cNvSpPr>
                <p:nvPr/>
              </p:nvSpPr>
              <p:spPr bwMode="auto">
                <a:xfrm>
                  <a:off x="603" y="633"/>
                  <a:ext cx="2201" cy="509"/>
                </a:xfrm>
                <a:prstGeom prst="rect">
                  <a:avLst/>
                </a:prstGeom>
                <a:noFill/>
                <a:ln w="7">
                  <a:solidFill>
                    <a:srgbClr val="A0A0A0"/>
                  </a:solidFill>
                  <a:miter lim="800000"/>
                  <a:headEnd/>
                  <a:tailEnd/>
                </a:ln>
              </p:spPr>
              <p:txBody>
                <a:bodyPr/>
                <a:lstStyle/>
                <a:p>
                  <a:endParaRPr lang="es-ES"/>
                </a:p>
              </p:txBody>
            </p:sp>
          </p:grpSp>
          <p:grpSp>
            <p:nvGrpSpPr>
              <p:cNvPr id="124939" name="Group 25"/>
              <p:cNvGrpSpPr>
                <a:grpSpLocks/>
              </p:cNvGrpSpPr>
              <p:nvPr/>
            </p:nvGrpSpPr>
            <p:grpSpPr bwMode="auto">
              <a:xfrm>
                <a:off x="603" y="1142"/>
                <a:ext cx="440" cy="518"/>
                <a:chOff x="603" y="1142"/>
                <a:chExt cx="440" cy="518"/>
              </a:xfrm>
            </p:grpSpPr>
            <p:sp>
              <p:nvSpPr>
                <p:cNvPr id="124970" name="Rectangle 7"/>
                <p:cNvSpPr>
                  <a:spLocks noChangeArrowheads="1"/>
                </p:cNvSpPr>
                <p:nvPr/>
              </p:nvSpPr>
              <p:spPr bwMode="auto">
                <a:xfrm>
                  <a:off x="631" y="1142"/>
                  <a:ext cx="384"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A</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i="1">
                      <a:cs typeface="Times New Roman" pitchFamily="18" charset="0"/>
                    </a:rPr>
                    <a:t>Media</a:t>
                  </a:r>
                  <a:endParaRPr lang="es-ES_tradnl" b="0"/>
                </a:p>
              </p:txBody>
            </p:sp>
            <p:sp>
              <p:nvSpPr>
                <p:cNvPr id="124971" name="Rectangle 24"/>
                <p:cNvSpPr>
                  <a:spLocks noChangeArrowheads="1"/>
                </p:cNvSpPr>
                <p:nvPr/>
              </p:nvSpPr>
              <p:spPr bwMode="auto">
                <a:xfrm>
                  <a:off x="603" y="1142"/>
                  <a:ext cx="440" cy="518"/>
                </a:xfrm>
                <a:prstGeom prst="rect">
                  <a:avLst/>
                </a:prstGeom>
                <a:noFill/>
                <a:ln w="7">
                  <a:solidFill>
                    <a:srgbClr val="A0A0A0"/>
                  </a:solidFill>
                  <a:miter lim="800000"/>
                  <a:headEnd/>
                  <a:tailEnd/>
                </a:ln>
              </p:spPr>
              <p:txBody>
                <a:bodyPr/>
                <a:lstStyle/>
                <a:p>
                  <a:endParaRPr lang="es-ES"/>
                </a:p>
              </p:txBody>
            </p:sp>
          </p:grpSp>
          <p:grpSp>
            <p:nvGrpSpPr>
              <p:cNvPr id="124940" name="Group 27"/>
              <p:cNvGrpSpPr>
                <a:grpSpLocks/>
              </p:cNvGrpSpPr>
              <p:nvPr/>
            </p:nvGrpSpPr>
            <p:grpSpPr bwMode="auto">
              <a:xfrm>
                <a:off x="1043" y="1142"/>
                <a:ext cx="440" cy="518"/>
                <a:chOff x="1043" y="1142"/>
                <a:chExt cx="440" cy="518"/>
              </a:xfrm>
            </p:grpSpPr>
            <p:sp>
              <p:nvSpPr>
                <p:cNvPr id="124968" name="Rectangle 8"/>
                <p:cNvSpPr>
                  <a:spLocks noChangeArrowheads="1"/>
                </p:cNvSpPr>
                <p:nvPr/>
              </p:nvSpPr>
              <p:spPr bwMode="auto">
                <a:xfrm>
                  <a:off x="1071" y="1142"/>
                  <a:ext cx="384"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B</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i="1">
                      <a:cs typeface="Times New Roman" pitchFamily="18" charset="0"/>
                    </a:rPr>
                    <a:t>Media</a:t>
                  </a:r>
                  <a:endParaRPr lang="es-ES_tradnl"/>
                </a:p>
              </p:txBody>
            </p:sp>
            <p:sp>
              <p:nvSpPr>
                <p:cNvPr id="124969" name="Rectangle 26"/>
                <p:cNvSpPr>
                  <a:spLocks noChangeArrowheads="1"/>
                </p:cNvSpPr>
                <p:nvPr/>
              </p:nvSpPr>
              <p:spPr bwMode="auto">
                <a:xfrm>
                  <a:off x="1043" y="1142"/>
                  <a:ext cx="440" cy="518"/>
                </a:xfrm>
                <a:prstGeom prst="rect">
                  <a:avLst/>
                </a:prstGeom>
                <a:noFill/>
                <a:ln w="7">
                  <a:solidFill>
                    <a:srgbClr val="A0A0A0"/>
                  </a:solidFill>
                  <a:miter lim="800000"/>
                  <a:headEnd/>
                  <a:tailEnd/>
                </a:ln>
              </p:spPr>
              <p:txBody>
                <a:bodyPr/>
                <a:lstStyle/>
                <a:p>
                  <a:endParaRPr lang="es-ES"/>
                </a:p>
              </p:txBody>
            </p:sp>
          </p:grpSp>
          <p:grpSp>
            <p:nvGrpSpPr>
              <p:cNvPr id="124941" name="Group 29"/>
              <p:cNvGrpSpPr>
                <a:grpSpLocks/>
              </p:cNvGrpSpPr>
              <p:nvPr/>
            </p:nvGrpSpPr>
            <p:grpSpPr bwMode="auto">
              <a:xfrm>
                <a:off x="1483" y="1142"/>
                <a:ext cx="440" cy="518"/>
                <a:chOff x="1483" y="1142"/>
                <a:chExt cx="440" cy="518"/>
              </a:xfrm>
            </p:grpSpPr>
            <p:sp>
              <p:nvSpPr>
                <p:cNvPr id="124966" name="Rectangle 9"/>
                <p:cNvSpPr>
                  <a:spLocks noChangeArrowheads="1"/>
                </p:cNvSpPr>
                <p:nvPr/>
              </p:nvSpPr>
              <p:spPr bwMode="auto">
                <a:xfrm>
                  <a:off x="1511" y="1142"/>
                  <a:ext cx="384"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C*</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i="1">
                      <a:cs typeface="Times New Roman" pitchFamily="18" charset="0"/>
                    </a:rPr>
                    <a:t>Media</a:t>
                  </a:r>
                  <a:endParaRPr lang="es-ES_tradnl"/>
                </a:p>
              </p:txBody>
            </p:sp>
            <p:sp>
              <p:nvSpPr>
                <p:cNvPr id="124967" name="Rectangle 28"/>
                <p:cNvSpPr>
                  <a:spLocks noChangeArrowheads="1"/>
                </p:cNvSpPr>
                <p:nvPr/>
              </p:nvSpPr>
              <p:spPr bwMode="auto">
                <a:xfrm>
                  <a:off x="1483" y="1142"/>
                  <a:ext cx="440" cy="518"/>
                </a:xfrm>
                <a:prstGeom prst="rect">
                  <a:avLst/>
                </a:prstGeom>
                <a:noFill/>
                <a:ln w="7">
                  <a:solidFill>
                    <a:srgbClr val="A0A0A0"/>
                  </a:solidFill>
                  <a:miter lim="800000"/>
                  <a:headEnd/>
                  <a:tailEnd/>
                </a:ln>
              </p:spPr>
              <p:txBody>
                <a:bodyPr/>
                <a:lstStyle/>
                <a:p>
                  <a:endParaRPr lang="es-ES"/>
                </a:p>
              </p:txBody>
            </p:sp>
          </p:grpSp>
          <p:grpSp>
            <p:nvGrpSpPr>
              <p:cNvPr id="124942" name="Group 31"/>
              <p:cNvGrpSpPr>
                <a:grpSpLocks/>
              </p:cNvGrpSpPr>
              <p:nvPr/>
            </p:nvGrpSpPr>
            <p:grpSpPr bwMode="auto">
              <a:xfrm>
                <a:off x="1923" y="1142"/>
                <a:ext cx="440" cy="518"/>
                <a:chOff x="1923" y="1142"/>
                <a:chExt cx="440" cy="518"/>
              </a:xfrm>
            </p:grpSpPr>
            <p:sp>
              <p:nvSpPr>
                <p:cNvPr id="124964" name="Rectangle 10"/>
                <p:cNvSpPr>
                  <a:spLocks noChangeArrowheads="1"/>
                </p:cNvSpPr>
                <p:nvPr/>
              </p:nvSpPr>
              <p:spPr bwMode="auto">
                <a:xfrm>
                  <a:off x="1951" y="1142"/>
                  <a:ext cx="384"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D</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i="1">
                      <a:cs typeface="Times New Roman" pitchFamily="18" charset="0"/>
                    </a:rPr>
                    <a:t>Media</a:t>
                  </a:r>
                  <a:endParaRPr lang="es-ES_tradnl"/>
                </a:p>
              </p:txBody>
            </p:sp>
            <p:sp>
              <p:nvSpPr>
                <p:cNvPr id="124965" name="Rectangle 30"/>
                <p:cNvSpPr>
                  <a:spLocks noChangeArrowheads="1"/>
                </p:cNvSpPr>
                <p:nvPr/>
              </p:nvSpPr>
              <p:spPr bwMode="auto">
                <a:xfrm>
                  <a:off x="1923" y="1142"/>
                  <a:ext cx="440" cy="518"/>
                </a:xfrm>
                <a:prstGeom prst="rect">
                  <a:avLst/>
                </a:prstGeom>
                <a:noFill/>
                <a:ln w="7">
                  <a:solidFill>
                    <a:srgbClr val="A0A0A0"/>
                  </a:solidFill>
                  <a:miter lim="800000"/>
                  <a:headEnd/>
                  <a:tailEnd/>
                </a:ln>
              </p:spPr>
              <p:txBody>
                <a:bodyPr/>
                <a:lstStyle/>
                <a:p>
                  <a:endParaRPr lang="es-ES"/>
                </a:p>
              </p:txBody>
            </p:sp>
          </p:grpSp>
          <p:grpSp>
            <p:nvGrpSpPr>
              <p:cNvPr id="124943" name="Group 33"/>
              <p:cNvGrpSpPr>
                <a:grpSpLocks/>
              </p:cNvGrpSpPr>
              <p:nvPr/>
            </p:nvGrpSpPr>
            <p:grpSpPr bwMode="auto">
              <a:xfrm>
                <a:off x="2363" y="1142"/>
                <a:ext cx="441" cy="518"/>
                <a:chOff x="2363" y="1142"/>
                <a:chExt cx="441" cy="518"/>
              </a:xfrm>
            </p:grpSpPr>
            <p:sp>
              <p:nvSpPr>
                <p:cNvPr id="124962" name="Rectangle 11"/>
                <p:cNvSpPr>
                  <a:spLocks noChangeArrowheads="1"/>
                </p:cNvSpPr>
                <p:nvPr/>
              </p:nvSpPr>
              <p:spPr bwMode="auto">
                <a:xfrm>
                  <a:off x="2391" y="1142"/>
                  <a:ext cx="385"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E</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i="1">
                      <a:cs typeface="Times New Roman" pitchFamily="18" charset="0"/>
                    </a:rPr>
                    <a:t>Media</a:t>
                  </a:r>
                  <a:endParaRPr lang="es-ES_tradnl"/>
                </a:p>
              </p:txBody>
            </p:sp>
            <p:sp>
              <p:nvSpPr>
                <p:cNvPr id="124963" name="Rectangle 32"/>
                <p:cNvSpPr>
                  <a:spLocks noChangeArrowheads="1"/>
                </p:cNvSpPr>
                <p:nvPr/>
              </p:nvSpPr>
              <p:spPr bwMode="auto">
                <a:xfrm>
                  <a:off x="2363" y="1142"/>
                  <a:ext cx="441" cy="518"/>
                </a:xfrm>
                <a:prstGeom prst="rect">
                  <a:avLst/>
                </a:prstGeom>
                <a:noFill/>
                <a:ln w="7">
                  <a:solidFill>
                    <a:srgbClr val="A0A0A0"/>
                  </a:solidFill>
                  <a:miter lim="800000"/>
                  <a:headEnd/>
                  <a:tailEnd/>
                </a:ln>
              </p:spPr>
              <p:txBody>
                <a:bodyPr/>
                <a:lstStyle/>
                <a:p>
                  <a:endParaRPr lang="es-ES"/>
                </a:p>
              </p:txBody>
            </p:sp>
          </p:grpSp>
          <p:grpSp>
            <p:nvGrpSpPr>
              <p:cNvPr id="124944" name="Group 35"/>
              <p:cNvGrpSpPr>
                <a:grpSpLocks/>
              </p:cNvGrpSpPr>
              <p:nvPr/>
            </p:nvGrpSpPr>
            <p:grpSpPr bwMode="auto">
              <a:xfrm>
                <a:off x="0" y="1660"/>
                <a:ext cx="603" cy="403"/>
                <a:chOff x="0" y="1660"/>
                <a:chExt cx="603" cy="403"/>
              </a:xfrm>
            </p:grpSpPr>
            <p:sp>
              <p:nvSpPr>
                <p:cNvPr id="124960" name="Rectangle 12"/>
                <p:cNvSpPr>
                  <a:spLocks noChangeArrowheads="1"/>
                </p:cNvSpPr>
                <p:nvPr/>
              </p:nvSpPr>
              <p:spPr bwMode="auto">
                <a:xfrm>
                  <a:off x="28" y="1660"/>
                  <a:ext cx="547"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n-GB" sz="2400" i="1">
                      <a:cs typeface="Times New Roman" pitchFamily="18" charset="0"/>
                    </a:rPr>
                    <a:t>Ítem n</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124961" name="Rectangle 34"/>
                <p:cNvSpPr>
                  <a:spLocks noChangeArrowheads="1"/>
                </p:cNvSpPr>
                <p:nvPr/>
              </p:nvSpPr>
              <p:spPr bwMode="auto">
                <a:xfrm>
                  <a:off x="0" y="1660"/>
                  <a:ext cx="603" cy="403"/>
                </a:xfrm>
                <a:prstGeom prst="rect">
                  <a:avLst/>
                </a:prstGeom>
                <a:noFill/>
                <a:ln w="7">
                  <a:solidFill>
                    <a:srgbClr val="A0A0A0"/>
                  </a:solidFill>
                  <a:miter lim="800000"/>
                  <a:headEnd/>
                  <a:tailEnd/>
                </a:ln>
              </p:spPr>
              <p:txBody>
                <a:bodyPr/>
                <a:lstStyle/>
                <a:p>
                  <a:endParaRPr lang="es-ES"/>
                </a:p>
              </p:txBody>
            </p:sp>
          </p:grpSp>
          <p:grpSp>
            <p:nvGrpSpPr>
              <p:cNvPr id="124945" name="Group 37"/>
              <p:cNvGrpSpPr>
                <a:grpSpLocks/>
              </p:cNvGrpSpPr>
              <p:nvPr/>
            </p:nvGrpSpPr>
            <p:grpSpPr bwMode="auto">
              <a:xfrm>
                <a:off x="603" y="1660"/>
                <a:ext cx="440" cy="403"/>
                <a:chOff x="603" y="1660"/>
                <a:chExt cx="440" cy="403"/>
              </a:xfrm>
            </p:grpSpPr>
            <p:sp>
              <p:nvSpPr>
                <p:cNvPr id="124958" name="Rectangle 13"/>
                <p:cNvSpPr>
                  <a:spLocks noChangeArrowheads="1"/>
                </p:cNvSpPr>
                <p:nvPr/>
              </p:nvSpPr>
              <p:spPr bwMode="auto">
                <a:xfrm>
                  <a:off x="631" y="1660"/>
                  <a:ext cx="384"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9</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124959" name="Rectangle 36"/>
                <p:cNvSpPr>
                  <a:spLocks noChangeArrowheads="1"/>
                </p:cNvSpPr>
                <p:nvPr/>
              </p:nvSpPr>
              <p:spPr bwMode="auto">
                <a:xfrm>
                  <a:off x="603" y="1660"/>
                  <a:ext cx="440" cy="403"/>
                </a:xfrm>
                <a:prstGeom prst="rect">
                  <a:avLst/>
                </a:prstGeom>
                <a:noFill/>
                <a:ln w="7">
                  <a:solidFill>
                    <a:srgbClr val="A0A0A0"/>
                  </a:solidFill>
                  <a:miter lim="800000"/>
                  <a:headEnd/>
                  <a:tailEnd/>
                </a:ln>
              </p:spPr>
              <p:txBody>
                <a:bodyPr/>
                <a:lstStyle/>
                <a:p>
                  <a:endParaRPr lang="es-ES"/>
                </a:p>
              </p:txBody>
            </p:sp>
          </p:grpSp>
          <p:grpSp>
            <p:nvGrpSpPr>
              <p:cNvPr id="124946" name="Group 39"/>
              <p:cNvGrpSpPr>
                <a:grpSpLocks/>
              </p:cNvGrpSpPr>
              <p:nvPr/>
            </p:nvGrpSpPr>
            <p:grpSpPr bwMode="auto">
              <a:xfrm>
                <a:off x="1043" y="1660"/>
                <a:ext cx="440" cy="403"/>
                <a:chOff x="1043" y="1660"/>
                <a:chExt cx="440" cy="403"/>
              </a:xfrm>
            </p:grpSpPr>
            <p:sp>
              <p:nvSpPr>
                <p:cNvPr id="124956" name="Rectangle 14"/>
                <p:cNvSpPr>
                  <a:spLocks noChangeArrowheads="1"/>
                </p:cNvSpPr>
                <p:nvPr/>
              </p:nvSpPr>
              <p:spPr bwMode="auto">
                <a:xfrm>
                  <a:off x="1071" y="1660"/>
                  <a:ext cx="384"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8</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124957" name="Rectangle 38"/>
                <p:cNvSpPr>
                  <a:spLocks noChangeArrowheads="1"/>
                </p:cNvSpPr>
                <p:nvPr/>
              </p:nvSpPr>
              <p:spPr bwMode="auto">
                <a:xfrm>
                  <a:off x="1043" y="1660"/>
                  <a:ext cx="440" cy="403"/>
                </a:xfrm>
                <a:prstGeom prst="rect">
                  <a:avLst/>
                </a:prstGeom>
                <a:noFill/>
                <a:ln w="7">
                  <a:solidFill>
                    <a:srgbClr val="A0A0A0"/>
                  </a:solidFill>
                  <a:miter lim="800000"/>
                  <a:headEnd/>
                  <a:tailEnd/>
                </a:ln>
              </p:spPr>
              <p:txBody>
                <a:bodyPr/>
                <a:lstStyle/>
                <a:p>
                  <a:endParaRPr lang="es-ES"/>
                </a:p>
              </p:txBody>
            </p:sp>
          </p:grpSp>
          <p:grpSp>
            <p:nvGrpSpPr>
              <p:cNvPr id="124947" name="Group 41"/>
              <p:cNvGrpSpPr>
                <a:grpSpLocks/>
              </p:cNvGrpSpPr>
              <p:nvPr/>
            </p:nvGrpSpPr>
            <p:grpSpPr bwMode="auto">
              <a:xfrm>
                <a:off x="1483" y="1660"/>
                <a:ext cx="440" cy="403"/>
                <a:chOff x="1483" y="1660"/>
                <a:chExt cx="440" cy="403"/>
              </a:xfrm>
            </p:grpSpPr>
            <p:sp>
              <p:nvSpPr>
                <p:cNvPr id="124954" name="Rectangle 15"/>
                <p:cNvSpPr>
                  <a:spLocks noChangeArrowheads="1"/>
                </p:cNvSpPr>
                <p:nvPr/>
              </p:nvSpPr>
              <p:spPr bwMode="auto">
                <a:xfrm>
                  <a:off x="1511" y="1660"/>
                  <a:ext cx="384"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12</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124955" name="Rectangle 40"/>
                <p:cNvSpPr>
                  <a:spLocks noChangeArrowheads="1"/>
                </p:cNvSpPr>
                <p:nvPr/>
              </p:nvSpPr>
              <p:spPr bwMode="auto">
                <a:xfrm>
                  <a:off x="1483" y="1660"/>
                  <a:ext cx="440" cy="403"/>
                </a:xfrm>
                <a:prstGeom prst="rect">
                  <a:avLst/>
                </a:prstGeom>
                <a:noFill/>
                <a:ln w="7">
                  <a:solidFill>
                    <a:srgbClr val="A0A0A0"/>
                  </a:solidFill>
                  <a:miter lim="800000"/>
                  <a:headEnd/>
                  <a:tailEnd/>
                </a:ln>
              </p:spPr>
              <p:txBody>
                <a:bodyPr/>
                <a:lstStyle/>
                <a:p>
                  <a:endParaRPr lang="es-ES"/>
                </a:p>
              </p:txBody>
            </p:sp>
          </p:grpSp>
          <p:grpSp>
            <p:nvGrpSpPr>
              <p:cNvPr id="124948" name="Group 43"/>
              <p:cNvGrpSpPr>
                <a:grpSpLocks/>
              </p:cNvGrpSpPr>
              <p:nvPr/>
            </p:nvGrpSpPr>
            <p:grpSpPr bwMode="auto">
              <a:xfrm>
                <a:off x="1923" y="1660"/>
                <a:ext cx="440" cy="403"/>
                <a:chOff x="1923" y="1660"/>
                <a:chExt cx="440" cy="403"/>
              </a:xfrm>
            </p:grpSpPr>
            <p:sp>
              <p:nvSpPr>
                <p:cNvPr id="124952" name="Rectangle 16"/>
                <p:cNvSpPr>
                  <a:spLocks noChangeArrowheads="1"/>
                </p:cNvSpPr>
                <p:nvPr/>
              </p:nvSpPr>
              <p:spPr bwMode="auto">
                <a:xfrm>
                  <a:off x="1951" y="1660"/>
                  <a:ext cx="384"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5</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124953" name="Rectangle 42"/>
                <p:cNvSpPr>
                  <a:spLocks noChangeArrowheads="1"/>
                </p:cNvSpPr>
                <p:nvPr/>
              </p:nvSpPr>
              <p:spPr bwMode="auto">
                <a:xfrm>
                  <a:off x="1923" y="1660"/>
                  <a:ext cx="440" cy="403"/>
                </a:xfrm>
                <a:prstGeom prst="rect">
                  <a:avLst/>
                </a:prstGeom>
                <a:noFill/>
                <a:ln w="7">
                  <a:solidFill>
                    <a:srgbClr val="A0A0A0"/>
                  </a:solidFill>
                  <a:miter lim="800000"/>
                  <a:headEnd/>
                  <a:tailEnd/>
                </a:ln>
              </p:spPr>
              <p:txBody>
                <a:bodyPr/>
                <a:lstStyle/>
                <a:p>
                  <a:endParaRPr lang="es-ES"/>
                </a:p>
              </p:txBody>
            </p:sp>
          </p:grpSp>
          <p:grpSp>
            <p:nvGrpSpPr>
              <p:cNvPr id="124949" name="Group 45"/>
              <p:cNvGrpSpPr>
                <a:grpSpLocks/>
              </p:cNvGrpSpPr>
              <p:nvPr/>
            </p:nvGrpSpPr>
            <p:grpSpPr bwMode="auto">
              <a:xfrm>
                <a:off x="2363" y="1660"/>
                <a:ext cx="441" cy="403"/>
                <a:chOff x="2363" y="1660"/>
                <a:chExt cx="441" cy="403"/>
              </a:xfrm>
            </p:grpSpPr>
            <p:sp>
              <p:nvSpPr>
                <p:cNvPr id="124950" name="Rectangle 17"/>
                <p:cNvSpPr>
                  <a:spLocks noChangeArrowheads="1"/>
                </p:cNvSpPr>
                <p:nvPr/>
              </p:nvSpPr>
              <p:spPr bwMode="auto">
                <a:xfrm>
                  <a:off x="2391" y="1660"/>
                  <a:ext cx="385"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7</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124951" name="Rectangle 44"/>
                <p:cNvSpPr>
                  <a:spLocks noChangeArrowheads="1"/>
                </p:cNvSpPr>
                <p:nvPr/>
              </p:nvSpPr>
              <p:spPr bwMode="auto">
                <a:xfrm>
                  <a:off x="2363" y="1660"/>
                  <a:ext cx="441" cy="403"/>
                </a:xfrm>
                <a:prstGeom prst="rect">
                  <a:avLst/>
                </a:prstGeom>
                <a:noFill/>
                <a:ln w="7">
                  <a:solidFill>
                    <a:srgbClr val="A0A0A0"/>
                  </a:solidFill>
                  <a:miter lim="800000"/>
                  <a:headEnd/>
                  <a:tailEnd/>
                </a:ln>
              </p:spPr>
              <p:txBody>
                <a:bodyPr/>
                <a:lstStyle/>
                <a:p>
                  <a:endParaRPr lang="es-ES"/>
                </a:p>
              </p:txBody>
            </p:sp>
          </p:grpSp>
        </p:grpSp>
        <p:sp>
          <p:nvSpPr>
            <p:cNvPr id="124935" name="Rectangle 47"/>
            <p:cNvSpPr>
              <a:spLocks noChangeArrowheads="1"/>
            </p:cNvSpPr>
            <p:nvPr/>
          </p:nvSpPr>
          <p:spPr bwMode="auto">
            <a:xfrm>
              <a:off x="-3" y="-3"/>
              <a:ext cx="2810" cy="2069"/>
            </a:xfrm>
            <a:prstGeom prst="rect">
              <a:avLst/>
            </a:prstGeom>
            <a:noFill/>
            <a:ln w="11112">
              <a:solidFill>
                <a:srgbClr val="A0A0A0"/>
              </a:solidFill>
              <a:miter lim="800000"/>
              <a:headEnd/>
              <a:tailEnd/>
            </a:ln>
          </p:spPr>
          <p:txBody>
            <a:bodyPr/>
            <a:lstStyle/>
            <a:p>
              <a:endParaRPr lang="es-ES"/>
            </a:p>
          </p:txBody>
        </p:sp>
      </p:grpSp>
      <p:sp>
        <p:nvSpPr>
          <p:cNvPr id="124932" name="48 Rectángulo"/>
          <p:cNvSpPr>
            <a:spLocks noChangeArrowheads="1"/>
          </p:cNvSpPr>
          <p:nvPr/>
        </p:nvSpPr>
        <p:spPr bwMode="auto">
          <a:xfrm>
            <a:off x="1357313" y="142875"/>
            <a:ext cx="7072312" cy="708025"/>
          </a:xfrm>
          <a:prstGeom prst="rect">
            <a:avLst/>
          </a:prstGeom>
          <a:noFill/>
          <a:ln w="9525">
            <a:noFill/>
            <a:miter lim="800000"/>
            <a:headEnd/>
            <a:tailEnd/>
          </a:ln>
        </p:spPr>
        <p:txBody>
          <a:bodyPr>
            <a:spAutoFit/>
          </a:bodyPr>
          <a:lstStyle/>
          <a:p>
            <a:pPr algn="just"/>
            <a:r>
              <a:rPr lang="es-ES_tradnl"/>
              <a:t>Análisis de los distractores o alternativas incorrectas de respuestas -en los ítems de elección múltiple-:</a:t>
            </a:r>
          </a:p>
        </p:txBody>
      </p:sp>
      <p:sp>
        <p:nvSpPr>
          <p:cNvPr id="124933" name="Rectangle 3"/>
          <p:cNvSpPr>
            <a:spLocks noChangeArrowheads="1"/>
          </p:cNvSpPr>
          <p:nvPr/>
        </p:nvSpPr>
        <p:spPr bwMode="auto">
          <a:xfrm>
            <a:off x="685800" y="1384300"/>
            <a:ext cx="8458200" cy="830263"/>
          </a:xfrm>
          <a:prstGeom prst="rect">
            <a:avLst/>
          </a:prstGeom>
          <a:noFill/>
          <a:ln w="25400">
            <a:noFill/>
            <a:miter lim="800000"/>
            <a:headEnd type="none" w="sm" len="sm"/>
            <a:tailEnd type="none" w="med" len="lg"/>
          </a:ln>
        </p:spPr>
        <p:txBody>
          <a:bodyPr>
            <a:spAutoFit/>
          </a:bodyPr>
          <a:lstStyle/>
          <a:p>
            <a:pPr algn="l">
              <a:spcBef>
                <a:spcPct val="50000"/>
              </a:spcBef>
            </a:pPr>
            <a:r>
              <a:rPr lang="es-ES_tradnl" sz="2400">
                <a:solidFill>
                  <a:schemeClr val="tx2"/>
                </a:solidFill>
                <a:cs typeface="Times New Roman" pitchFamily="18" charset="0"/>
              </a:rPr>
              <a:t>3.</a:t>
            </a:r>
            <a:r>
              <a:rPr lang="es-ES_tradnl" sz="1400">
                <a:solidFill>
                  <a:schemeClr val="tx2"/>
                </a:solidFill>
                <a:cs typeface="Times New Roman" pitchFamily="18" charset="0"/>
              </a:rPr>
              <a:t>      </a:t>
            </a:r>
            <a:r>
              <a:rPr lang="es-ES_tradnl" sz="2400">
                <a:cs typeface="Times New Roman" pitchFamily="18" charset="0"/>
              </a:rPr>
              <a:t>Índices estadísticos</a:t>
            </a:r>
            <a:r>
              <a:rPr lang="es-ES_tradnl" sz="2400">
                <a:solidFill>
                  <a:schemeClr val="tx2"/>
                </a:solidFill>
                <a:cs typeface="Times New Roman" pitchFamily="18" charset="0"/>
              </a:rPr>
              <a:t> (media en el test de los sujetos que eligen un distractor</a:t>
            </a:r>
            <a:r>
              <a:rPr lang="es-ES_tradnl" sz="2400" i="1">
                <a:solidFill>
                  <a:schemeClr val="tx2"/>
                </a:solidFill>
                <a:cs typeface="Times New Roman" pitchFamily="18" charset="0"/>
                <a:sym typeface="Symbol" pitchFamily="18" charset="2"/>
              </a:rPr>
              <a:t>).</a:t>
            </a:r>
          </a:p>
        </p:txBody>
      </p:sp>
    </p:spTree>
  </p:cSld>
  <p:clrMapOvr>
    <a:masterClrMapping/>
  </p:clrMapOv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23556" name="Rectangle 3"/>
          <p:cNvSpPr>
            <a:spLocks noChangeArrowheads="1"/>
          </p:cNvSpPr>
          <p:nvPr/>
        </p:nvSpPr>
        <p:spPr bwMode="auto">
          <a:xfrm>
            <a:off x="1042988" y="1000125"/>
            <a:ext cx="8458200" cy="461963"/>
          </a:xfrm>
          <a:prstGeom prst="rect">
            <a:avLst/>
          </a:prstGeom>
          <a:noFill/>
          <a:ln w="25400">
            <a:noFill/>
            <a:miter lim="800000"/>
            <a:headEnd type="none" w="sm" len="sm"/>
            <a:tailEnd type="none" w="med" len="lg"/>
          </a:ln>
        </p:spPr>
        <p:txBody>
          <a:bodyPr>
            <a:spAutoFit/>
          </a:bodyPr>
          <a:lstStyle/>
          <a:p>
            <a:pPr algn="l">
              <a:spcBef>
                <a:spcPct val="50000"/>
              </a:spcBef>
            </a:pPr>
            <a:r>
              <a:rPr lang="es-ES_tradnl" sz="2400">
                <a:solidFill>
                  <a:schemeClr val="tx2"/>
                </a:solidFill>
                <a:cs typeface="Times New Roman" pitchFamily="18" charset="0"/>
              </a:rPr>
              <a:t>3.</a:t>
            </a:r>
            <a:r>
              <a:rPr lang="es-ES_tradnl" sz="1400">
                <a:solidFill>
                  <a:schemeClr val="tx2"/>
                </a:solidFill>
                <a:cs typeface="Times New Roman" pitchFamily="18" charset="0"/>
              </a:rPr>
              <a:t>      </a:t>
            </a:r>
            <a:r>
              <a:rPr lang="es-ES_tradnl" sz="2400">
                <a:cs typeface="Times New Roman" pitchFamily="18" charset="0"/>
              </a:rPr>
              <a:t>Índices estadísticos</a:t>
            </a:r>
            <a:r>
              <a:rPr lang="es-ES_tradnl" sz="2400">
                <a:solidFill>
                  <a:schemeClr val="tx2"/>
                </a:solidFill>
                <a:cs typeface="Times New Roman" pitchFamily="18" charset="0"/>
              </a:rPr>
              <a:t> (</a:t>
            </a:r>
            <a:r>
              <a:rPr lang="es-ES_tradnl" sz="2400" i="1">
                <a:solidFill>
                  <a:schemeClr val="tx2"/>
                </a:solidFill>
                <a:cs typeface="Times New Roman" pitchFamily="18" charset="0"/>
                <a:sym typeface="Symbol" pitchFamily="18" charset="2"/>
              </a:rPr>
              <a:t></a:t>
            </a:r>
            <a:r>
              <a:rPr lang="es-ES_tradnl" sz="2400" baseline="30000">
                <a:solidFill>
                  <a:schemeClr val="tx2"/>
                </a:solidFill>
                <a:cs typeface="Times New Roman" pitchFamily="18" charset="0"/>
              </a:rPr>
              <a:t>2</a:t>
            </a:r>
            <a:r>
              <a:rPr lang="es-ES_tradnl" sz="2400" i="1">
                <a:solidFill>
                  <a:schemeClr val="tx2"/>
                </a:solidFill>
                <a:cs typeface="Times New Roman" pitchFamily="18" charset="0"/>
                <a:sym typeface="Symbol" pitchFamily="18" charset="2"/>
              </a:rPr>
              <a:t>).</a:t>
            </a:r>
          </a:p>
        </p:txBody>
      </p:sp>
      <p:grpSp>
        <p:nvGrpSpPr>
          <p:cNvPr id="23557" name="Group 48"/>
          <p:cNvGrpSpPr>
            <a:grpSpLocks/>
          </p:cNvGrpSpPr>
          <p:nvPr/>
        </p:nvGrpSpPr>
        <p:grpSpPr bwMode="auto">
          <a:xfrm>
            <a:off x="1447800" y="1428750"/>
            <a:ext cx="6858000" cy="4019550"/>
            <a:chOff x="-3" y="-14"/>
            <a:chExt cx="2810" cy="2077"/>
          </a:xfrm>
        </p:grpSpPr>
        <p:grpSp>
          <p:nvGrpSpPr>
            <p:cNvPr id="23559" name="Group 46"/>
            <p:cNvGrpSpPr>
              <a:grpSpLocks/>
            </p:cNvGrpSpPr>
            <p:nvPr/>
          </p:nvGrpSpPr>
          <p:grpSpPr bwMode="auto">
            <a:xfrm>
              <a:off x="0" y="0"/>
              <a:ext cx="2804" cy="2063"/>
              <a:chOff x="0" y="0"/>
              <a:chExt cx="2804" cy="2063"/>
            </a:xfrm>
          </p:grpSpPr>
          <p:grpSp>
            <p:nvGrpSpPr>
              <p:cNvPr id="23561" name="Group 19"/>
              <p:cNvGrpSpPr>
                <a:grpSpLocks/>
              </p:cNvGrpSpPr>
              <p:nvPr/>
            </p:nvGrpSpPr>
            <p:grpSpPr bwMode="auto">
              <a:xfrm>
                <a:off x="0" y="0"/>
                <a:ext cx="603" cy="1660"/>
                <a:chOff x="0" y="0"/>
                <a:chExt cx="603" cy="1660"/>
              </a:xfrm>
            </p:grpSpPr>
            <p:sp>
              <p:nvSpPr>
                <p:cNvPr id="23601" name="Rectangle 4"/>
                <p:cNvSpPr>
                  <a:spLocks noChangeArrowheads="1"/>
                </p:cNvSpPr>
                <p:nvPr/>
              </p:nvSpPr>
              <p:spPr bwMode="auto">
                <a:xfrm>
                  <a:off x="28" y="0"/>
                  <a:ext cx="547" cy="1660"/>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1200" b="0">
                      <a:cs typeface="Times New Roman" pitchFamily="18" charset="0"/>
                    </a:rPr>
                    <a:t> </a:t>
                  </a: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2400" b="0"/>
                </a:p>
              </p:txBody>
            </p:sp>
            <p:sp>
              <p:nvSpPr>
                <p:cNvPr id="23602" name="Rectangle 18"/>
                <p:cNvSpPr>
                  <a:spLocks noChangeArrowheads="1"/>
                </p:cNvSpPr>
                <p:nvPr/>
              </p:nvSpPr>
              <p:spPr bwMode="auto">
                <a:xfrm>
                  <a:off x="0" y="0"/>
                  <a:ext cx="603" cy="1660"/>
                </a:xfrm>
                <a:prstGeom prst="rect">
                  <a:avLst/>
                </a:prstGeom>
                <a:noFill/>
                <a:ln w="7">
                  <a:solidFill>
                    <a:srgbClr val="A0A0A0"/>
                  </a:solidFill>
                  <a:miter lim="800000"/>
                  <a:headEnd/>
                  <a:tailEnd/>
                </a:ln>
              </p:spPr>
              <p:txBody>
                <a:bodyPr/>
                <a:lstStyle/>
                <a:p>
                  <a:endParaRPr lang="es-ES"/>
                </a:p>
              </p:txBody>
            </p:sp>
          </p:grpSp>
          <p:grpSp>
            <p:nvGrpSpPr>
              <p:cNvPr id="23562" name="Group 21"/>
              <p:cNvGrpSpPr>
                <a:grpSpLocks/>
              </p:cNvGrpSpPr>
              <p:nvPr/>
            </p:nvGrpSpPr>
            <p:grpSpPr bwMode="auto">
              <a:xfrm>
                <a:off x="603" y="0"/>
                <a:ext cx="2201" cy="725"/>
                <a:chOff x="603" y="0"/>
                <a:chExt cx="2201" cy="725"/>
              </a:xfrm>
            </p:grpSpPr>
            <p:sp>
              <p:nvSpPr>
                <p:cNvPr id="23599" name="Rectangle 5"/>
                <p:cNvSpPr>
                  <a:spLocks noChangeArrowheads="1"/>
                </p:cNvSpPr>
                <p:nvPr/>
              </p:nvSpPr>
              <p:spPr bwMode="auto">
                <a:xfrm>
                  <a:off x="631" y="0"/>
                  <a:ext cx="2145" cy="725"/>
                </a:xfrm>
                <a:prstGeom prst="rect">
                  <a:avLst/>
                </a:prstGeom>
                <a:noFill/>
                <a:ln w="9525">
                  <a:noFill/>
                  <a:miter lim="800000"/>
                  <a:headEnd/>
                  <a:tailEnd/>
                </a:ln>
              </p:spPr>
              <p:txBody>
                <a:bodyPr/>
                <a:lstStyle/>
                <a:p>
                  <a:pPr algn="just">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b="0" i="1">
                      <a:cs typeface="Times New Roman" pitchFamily="18" charset="0"/>
                    </a:rPr>
                    <a:t>Contraste de frecuencias: Se calcula el valor de estadístico </a:t>
                  </a:r>
                  <a:r>
                    <a:rPr lang="es-ES_tradnl" i="1">
                      <a:solidFill>
                        <a:schemeClr val="tx2"/>
                      </a:solidFill>
                      <a:cs typeface="Times New Roman" pitchFamily="18" charset="0"/>
                      <a:sym typeface="Symbol" pitchFamily="18" charset="2"/>
                    </a:rPr>
                    <a:t></a:t>
                  </a:r>
                  <a:r>
                    <a:rPr lang="es-ES_tradnl" baseline="30000">
                      <a:solidFill>
                        <a:schemeClr val="tx2"/>
                      </a:solidFill>
                      <a:cs typeface="Times New Roman" pitchFamily="18" charset="0"/>
                    </a:rPr>
                    <a:t>2 </a:t>
                  </a:r>
                  <a:r>
                    <a:rPr lang="es-ES_tradnl" b="0" i="1">
                      <a:cs typeface="Times New Roman" pitchFamily="18" charset="0"/>
                    </a:rPr>
                    <a:t>con base en la frecuencias observadas:  </a:t>
                  </a:r>
                  <a:endParaRPr lang="es-ES_tradnl" sz="4400" b="0"/>
                </a:p>
              </p:txBody>
            </p:sp>
            <p:sp>
              <p:nvSpPr>
                <p:cNvPr id="23600" name="Rectangle 20"/>
                <p:cNvSpPr>
                  <a:spLocks noChangeArrowheads="1"/>
                </p:cNvSpPr>
                <p:nvPr/>
              </p:nvSpPr>
              <p:spPr bwMode="auto">
                <a:xfrm>
                  <a:off x="603" y="0"/>
                  <a:ext cx="2201" cy="633"/>
                </a:xfrm>
                <a:prstGeom prst="rect">
                  <a:avLst/>
                </a:prstGeom>
                <a:noFill/>
                <a:ln w="7">
                  <a:solidFill>
                    <a:srgbClr val="A0A0A0"/>
                  </a:solidFill>
                  <a:miter lim="800000"/>
                  <a:headEnd/>
                  <a:tailEnd/>
                </a:ln>
              </p:spPr>
              <p:txBody>
                <a:bodyPr/>
                <a:lstStyle/>
                <a:p>
                  <a:endParaRPr lang="es-ES"/>
                </a:p>
              </p:txBody>
            </p:sp>
          </p:grpSp>
          <p:grpSp>
            <p:nvGrpSpPr>
              <p:cNvPr id="23563" name="Group 23"/>
              <p:cNvGrpSpPr>
                <a:grpSpLocks/>
              </p:cNvGrpSpPr>
              <p:nvPr/>
            </p:nvGrpSpPr>
            <p:grpSpPr bwMode="auto">
              <a:xfrm>
                <a:off x="603" y="633"/>
                <a:ext cx="2201" cy="609"/>
                <a:chOff x="603" y="633"/>
                <a:chExt cx="2201" cy="609"/>
              </a:xfrm>
            </p:grpSpPr>
            <p:sp>
              <p:nvSpPr>
                <p:cNvPr id="23597" name="Rectangle 6"/>
                <p:cNvSpPr>
                  <a:spLocks noChangeArrowheads="1"/>
                </p:cNvSpPr>
                <p:nvPr/>
              </p:nvSpPr>
              <p:spPr bwMode="auto">
                <a:xfrm>
                  <a:off x="631" y="733"/>
                  <a:ext cx="2145" cy="509"/>
                </a:xfrm>
                <a:prstGeom prst="rect">
                  <a:avLst/>
                </a:prstGeom>
                <a:noFill/>
                <a:ln w="9525">
                  <a:noFill/>
                  <a:miter lim="800000"/>
                  <a:headEnd/>
                  <a:tailEnd/>
                </a:ln>
              </p:spPr>
              <p:txBody>
                <a:bodyPr bIns="0"/>
                <a:lstStyle/>
                <a:p>
                  <a:r>
                    <a:rPr lang="es-ES_tradnl" sz="1800" i="1">
                      <a:cs typeface="Times New Roman" pitchFamily="18" charset="0"/>
                    </a:rPr>
                    <a:t>Ejemplo:  Valor de la frecuencia observada en cada una de las 5 Alternativas del ítem 14 en un test de 20 ítems. </a:t>
                  </a:r>
                </a:p>
                <a:p>
                  <a:endParaRPr lang="es-ES_tradnl" sz="2400" b="0"/>
                </a:p>
              </p:txBody>
            </p:sp>
            <p:sp>
              <p:nvSpPr>
                <p:cNvPr id="23598" name="Rectangle 22"/>
                <p:cNvSpPr>
                  <a:spLocks noChangeArrowheads="1"/>
                </p:cNvSpPr>
                <p:nvPr/>
              </p:nvSpPr>
              <p:spPr bwMode="auto">
                <a:xfrm>
                  <a:off x="603" y="633"/>
                  <a:ext cx="2201" cy="509"/>
                </a:xfrm>
                <a:prstGeom prst="rect">
                  <a:avLst/>
                </a:prstGeom>
                <a:noFill/>
                <a:ln w="7">
                  <a:solidFill>
                    <a:srgbClr val="A0A0A0"/>
                  </a:solidFill>
                  <a:miter lim="800000"/>
                  <a:headEnd/>
                  <a:tailEnd/>
                </a:ln>
              </p:spPr>
              <p:txBody>
                <a:bodyPr/>
                <a:lstStyle/>
                <a:p>
                  <a:endParaRPr lang="es-ES"/>
                </a:p>
              </p:txBody>
            </p:sp>
          </p:grpSp>
          <p:grpSp>
            <p:nvGrpSpPr>
              <p:cNvPr id="23564" name="Group 25"/>
              <p:cNvGrpSpPr>
                <a:grpSpLocks/>
              </p:cNvGrpSpPr>
              <p:nvPr/>
            </p:nvGrpSpPr>
            <p:grpSpPr bwMode="auto">
              <a:xfrm>
                <a:off x="603" y="1142"/>
                <a:ext cx="440" cy="653"/>
                <a:chOff x="603" y="1142"/>
                <a:chExt cx="440" cy="653"/>
              </a:xfrm>
            </p:grpSpPr>
            <p:sp>
              <p:nvSpPr>
                <p:cNvPr id="23595" name="Rectangle 7"/>
                <p:cNvSpPr>
                  <a:spLocks noChangeArrowheads="1"/>
                </p:cNvSpPr>
                <p:nvPr/>
              </p:nvSpPr>
              <p:spPr bwMode="auto">
                <a:xfrm>
                  <a:off x="631" y="1277"/>
                  <a:ext cx="384"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b="0" i="1">
                      <a:cs typeface="Times New Roman" pitchFamily="18" charset="0"/>
                    </a:rPr>
                    <a:t>A</a:t>
                  </a:r>
                  <a:endParaRPr lang="es-ES_tradnl" sz="2400" b="0">
                    <a:cs typeface="Times New Roman" pitchFamily="18" charset="0"/>
                  </a:endParaRPr>
                </a:p>
              </p:txBody>
            </p:sp>
            <p:sp>
              <p:nvSpPr>
                <p:cNvPr id="23596" name="Rectangle 24"/>
                <p:cNvSpPr>
                  <a:spLocks noChangeArrowheads="1"/>
                </p:cNvSpPr>
                <p:nvPr/>
              </p:nvSpPr>
              <p:spPr bwMode="auto">
                <a:xfrm>
                  <a:off x="603" y="1142"/>
                  <a:ext cx="440" cy="518"/>
                </a:xfrm>
                <a:prstGeom prst="rect">
                  <a:avLst/>
                </a:prstGeom>
                <a:noFill/>
                <a:ln w="7">
                  <a:solidFill>
                    <a:srgbClr val="A0A0A0"/>
                  </a:solidFill>
                  <a:miter lim="800000"/>
                  <a:headEnd/>
                  <a:tailEnd/>
                </a:ln>
              </p:spPr>
              <p:txBody>
                <a:bodyPr/>
                <a:lstStyle/>
                <a:p>
                  <a:endParaRPr lang="es-ES"/>
                </a:p>
              </p:txBody>
            </p:sp>
          </p:grpSp>
          <p:grpSp>
            <p:nvGrpSpPr>
              <p:cNvPr id="23565" name="Group 27"/>
              <p:cNvGrpSpPr>
                <a:grpSpLocks/>
              </p:cNvGrpSpPr>
              <p:nvPr/>
            </p:nvGrpSpPr>
            <p:grpSpPr bwMode="auto">
              <a:xfrm>
                <a:off x="1043" y="1142"/>
                <a:ext cx="440" cy="653"/>
                <a:chOff x="1043" y="1142"/>
                <a:chExt cx="440" cy="653"/>
              </a:xfrm>
            </p:grpSpPr>
            <p:sp>
              <p:nvSpPr>
                <p:cNvPr id="23593" name="Rectangle 8"/>
                <p:cNvSpPr>
                  <a:spLocks noChangeArrowheads="1"/>
                </p:cNvSpPr>
                <p:nvPr/>
              </p:nvSpPr>
              <p:spPr bwMode="auto">
                <a:xfrm>
                  <a:off x="1071" y="1277"/>
                  <a:ext cx="384"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B</a:t>
                  </a:r>
                  <a:endParaRPr lang="es-ES_tradnl" sz="2400">
                    <a:cs typeface="Times New Roman" pitchFamily="18" charset="0"/>
                  </a:endParaRPr>
                </a:p>
              </p:txBody>
            </p:sp>
            <p:sp>
              <p:nvSpPr>
                <p:cNvPr id="23594" name="Rectangle 26"/>
                <p:cNvSpPr>
                  <a:spLocks noChangeArrowheads="1"/>
                </p:cNvSpPr>
                <p:nvPr/>
              </p:nvSpPr>
              <p:spPr bwMode="auto">
                <a:xfrm>
                  <a:off x="1043" y="1142"/>
                  <a:ext cx="440" cy="518"/>
                </a:xfrm>
                <a:prstGeom prst="rect">
                  <a:avLst/>
                </a:prstGeom>
                <a:noFill/>
                <a:ln w="7">
                  <a:solidFill>
                    <a:srgbClr val="A0A0A0"/>
                  </a:solidFill>
                  <a:miter lim="800000"/>
                  <a:headEnd/>
                  <a:tailEnd/>
                </a:ln>
              </p:spPr>
              <p:txBody>
                <a:bodyPr/>
                <a:lstStyle/>
                <a:p>
                  <a:endParaRPr lang="es-ES"/>
                </a:p>
              </p:txBody>
            </p:sp>
          </p:grpSp>
          <p:grpSp>
            <p:nvGrpSpPr>
              <p:cNvPr id="23566" name="Group 29"/>
              <p:cNvGrpSpPr>
                <a:grpSpLocks/>
              </p:cNvGrpSpPr>
              <p:nvPr/>
            </p:nvGrpSpPr>
            <p:grpSpPr bwMode="auto">
              <a:xfrm>
                <a:off x="1483" y="1142"/>
                <a:ext cx="440" cy="653"/>
                <a:chOff x="1483" y="1142"/>
                <a:chExt cx="440" cy="653"/>
              </a:xfrm>
            </p:grpSpPr>
            <p:sp>
              <p:nvSpPr>
                <p:cNvPr id="23591" name="Rectangle 9"/>
                <p:cNvSpPr>
                  <a:spLocks noChangeArrowheads="1"/>
                </p:cNvSpPr>
                <p:nvPr/>
              </p:nvSpPr>
              <p:spPr bwMode="auto">
                <a:xfrm>
                  <a:off x="1511" y="1277"/>
                  <a:ext cx="384"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C*</a:t>
                  </a:r>
                  <a:endParaRPr lang="es-ES_tradnl" sz="2400">
                    <a:cs typeface="Times New Roman" pitchFamily="18" charset="0"/>
                  </a:endParaRPr>
                </a:p>
              </p:txBody>
            </p:sp>
            <p:sp>
              <p:nvSpPr>
                <p:cNvPr id="23592" name="Rectangle 28"/>
                <p:cNvSpPr>
                  <a:spLocks noChangeArrowheads="1"/>
                </p:cNvSpPr>
                <p:nvPr/>
              </p:nvSpPr>
              <p:spPr bwMode="auto">
                <a:xfrm>
                  <a:off x="1483" y="1142"/>
                  <a:ext cx="440" cy="518"/>
                </a:xfrm>
                <a:prstGeom prst="rect">
                  <a:avLst/>
                </a:prstGeom>
                <a:noFill/>
                <a:ln w="7">
                  <a:solidFill>
                    <a:srgbClr val="A0A0A0"/>
                  </a:solidFill>
                  <a:miter lim="800000"/>
                  <a:headEnd/>
                  <a:tailEnd/>
                </a:ln>
              </p:spPr>
              <p:txBody>
                <a:bodyPr/>
                <a:lstStyle/>
                <a:p>
                  <a:endParaRPr lang="es-ES"/>
                </a:p>
              </p:txBody>
            </p:sp>
          </p:grpSp>
          <p:grpSp>
            <p:nvGrpSpPr>
              <p:cNvPr id="23567" name="Group 31"/>
              <p:cNvGrpSpPr>
                <a:grpSpLocks/>
              </p:cNvGrpSpPr>
              <p:nvPr/>
            </p:nvGrpSpPr>
            <p:grpSpPr bwMode="auto">
              <a:xfrm>
                <a:off x="1923" y="1142"/>
                <a:ext cx="440" cy="653"/>
                <a:chOff x="1923" y="1142"/>
                <a:chExt cx="440" cy="653"/>
              </a:xfrm>
            </p:grpSpPr>
            <p:sp>
              <p:nvSpPr>
                <p:cNvPr id="23589" name="Rectangle 10"/>
                <p:cNvSpPr>
                  <a:spLocks noChangeArrowheads="1"/>
                </p:cNvSpPr>
                <p:nvPr/>
              </p:nvSpPr>
              <p:spPr bwMode="auto">
                <a:xfrm>
                  <a:off x="1951" y="1277"/>
                  <a:ext cx="384"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D</a:t>
                  </a:r>
                  <a:endParaRPr lang="es-ES_tradnl" sz="2400">
                    <a:cs typeface="Times New Roman" pitchFamily="18" charset="0"/>
                  </a:endParaRPr>
                </a:p>
              </p:txBody>
            </p:sp>
            <p:sp>
              <p:nvSpPr>
                <p:cNvPr id="23590" name="Rectangle 30"/>
                <p:cNvSpPr>
                  <a:spLocks noChangeArrowheads="1"/>
                </p:cNvSpPr>
                <p:nvPr/>
              </p:nvSpPr>
              <p:spPr bwMode="auto">
                <a:xfrm>
                  <a:off x="1923" y="1142"/>
                  <a:ext cx="440" cy="518"/>
                </a:xfrm>
                <a:prstGeom prst="rect">
                  <a:avLst/>
                </a:prstGeom>
                <a:noFill/>
                <a:ln w="7">
                  <a:solidFill>
                    <a:srgbClr val="A0A0A0"/>
                  </a:solidFill>
                  <a:miter lim="800000"/>
                  <a:headEnd/>
                  <a:tailEnd/>
                </a:ln>
              </p:spPr>
              <p:txBody>
                <a:bodyPr/>
                <a:lstStyle/>
                <a:p>
                  <a:endParaRPr lang="es-ES"/>
                </a:p>
              </p:txBody>
            </p:sp>
          </p:grpSp>
          <p:grpSp>
            <p:nvGrpSpPr>
              <p:cNvPr id="23568" name="Group 33"/>
              <p:cNvGrpSpPr>
                <a:grpSpLocks/>
              </p:cNvGrpSpPr>
              <p:nvPr/>
            </p:nvGrpSpPr>
            <p:grpSpPr bwMode="auto">
              <a:xfrm>
                <a:off x="2363" y="1142"/>
                <a:ext cx="441" cy="653"/>
                <a:chOff x="2363" y="1142"/>
                <a:chExt cx="441" cy="653"/>
              </a:xfrm>
            </p:grpSpPr>
            <p:sp>
              <p:nvSpPr>
                <p:cNvPr id="23587" name="Rectangle 11"/>
                <p:cNvSpPr>
                  <a:spLocks noChangeArrowheads="1"/>
                </p:cNvSpPr>
                <p:nvPr/>
              </p:nvSpPr>
              <p:spPr bwMode="auto">
                <a:xfrm>
                  <a:off x="2391" y="1277"/>
                  <a:ext cx="385" cy="518"/>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_tradnl" sz="2400" i="1">
                      <a:cs typeface="Times New Roman" pitchFamily="18" charset="0"/>
                    </a:rPr>
                    <a:t>E</a:t>
                  </a:r>
                  <a:endParaRPr lang="es-ES_tradnl" sz="2400">
                    <a:cs typeface="Times New Roman" pitchFamily="18" charset="0"/>
                  </a:endParaRPr>
                </a:p>
              </p:txBody>
            </p:sp>
            <p:sp>
              <p:nvSpPr>
                <p:cNvPr id="23588" name="Rectangle 32"/>
                <p:cNvSpPr>
                  <a:spLocks noChangeArrowheads="1"/>
                </p:cNvSpPr>
                <p:nvPr/>
              </p:nvSpPr>
              <p:spPr bwMode="auto">
                <a:xfrm>
                  <a:off x="2363" y="1142"/>
                  <a:ext cx="441" cy="518"/>
                </a:xfrm>
                <a:prstGeom prst="rect">
                  <a:avLst/>
                </a:prstGeom>
                <a:noFill/>
                <a:ln w="7">
                  <a:solidFill>
                    <a:srgbClr val="A0A0A0"/>
                  </a:solidFill>
                  <a:miter lim="800000"/>
                  <a:headEnd/>
                  <a:tailEnd/>
                </a:ln>
              </p:spPr>
              <p:txBody>
                <a:bodyPr/>
                <a:lstStyle/>
                <a:p>
                  <a:endParaRPr lang="es-ES"/>
                </a:p>
              </p:txBody>
            </p:sp>
          </p:grpSp>
          <p:grpSp>
            <p:nvGrpSpPr>
              <p:cNvPr id="23569" name="Group 35"/>
              <p:cNvGrpSpPr>
                <a:grpSpLocks/>
              </p:cNvGrpSpPr>
              <p:nvPr/>
            </p:nvGrpSpPr>
            <p:grpSpPr bwMode="auto">
              <a:xfrm>
                <a:off x="0" y="1660"/>
                <a:ext cx="603" cy="403"/>
                <a:chOff x="0" y="1660"/>
                <a:chExt cx="603" cy="403"/>
              </a:xfrm>
            </p:grpSpPr>
            <p:sp>
              <p:nvSpPr>
                <p:cNvPr id="23585" name="Rectangle 12"/>
                <p:cNvSpPr>
                  <a:spLocks noChangeArrowheads="1"/>
                </p:cNvSpPr>
                <p:nvPr/>
              </p:nvSpPr>
              <p:spPr bwMode="auto">
                <a:xfrm>
                  <a:off x="28" y="1660"/>
                  <a:ext cx="547"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n-GB" sz="2400" i="1">
                      <a:cs typeface="Times New Roman" pitchFamily="18" charset="0"/>
                    </a:rPr>
                    <a:t>Ítem n</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23586" name="Rectangle 34"/>
                <p:cNvSpPr>
                  <a:spLocks noChangeArrowheads="1"/>
                </p:cNvSpPr>
                <p:nvPr/>
              </p:nvSpPr>
              <p:spPr bwMode="auto">
                <a:xfrm>
                  <a:off x="0" y="1660"/>
                  <a:ext cx="603" cy="403"/>
                </a:xfrm>
                <a:prstGeom prst="rect">
                  <a:avLst/>
                </a:prstGeom>
                <a:noFill/>
                <a:ln w="7">
                  <a:solidFill>
                    <a:srgbClr val="A0A0A0"/>
                  </a:solidFill>
                  <a:miter lim="800000"/>
                  <a:headEnd/>
                  <a:tailEnd/>
                </a:ln>
              </p:spPr>
              <p:txBody>
                <a:bodyPr/>
                <a:lstStyle/>
                <a:p>
                  <a:endParaRPr lang="es-ES"/>
                </a:p>
              </p:txBody>
            </p:sp>
          </p:grpSp>
          <p:grpSp>
            <p:nvGrpSpPr>
              <p:cNvPr id="23570" name="Group 37"/>
              <p:cNvGrpSpPr>
                <a:grpSpLocks/>
              </p:cNvGrpSpPr>
              <p:nvPr/>
            </p:nvGrpSpPr>
            <p:grpSpPr bwMode="auto">
              <a:xfrm>
                <a:off x="603" y="1660"/>
                <a:ext cx="440" cy="403"/>
                <a:chOff x="603" y="1660"/>
                <a:chExt cx="440" cy="403"/>
              </a:xfrm>
            </p:grpSpPr>
            <p:sp>
              <p:nvSpPr>
                <p:cNvPr id="23583" name="Rectangle 13"/>
                <p:cNvSpPr>
                  <a:spLocks noChangeArrowheads="1"/>
                </p:cNvSpPr>
                <p:nvPr/>
              </p:nvSpPr>
              <p:spPr bwMode="auto">
                <a:xfrm>
                  <a:off x="631" y="1660"/>
                  <a:ext cx="384"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20</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23584" name="Rectangle 36"/>
                <p:cNvSpPr>
                  <a:spLocks noChangeArrowheads="1"/>
                </p:cNvSpPr>
                <p:nvPr/>
              </p:nvSpPr>
              <p:spPr bwMode="auto">
                <a:xfrm>
                  <a:off x="603" y="1660"/>
                  <a:ext cx="440" cy="403"/>
                </a:xfrm>
                <a:prstGeom prst="rect">
                  <a:avLst/>
                </a:prstGeom>
                <a:noFill/>
                <a:ln w="7">
                  <a:solidFill>
                    <a:srgbClr val="A0A0A0"/>
                  </a:solidFill>
                  <a:miter lim="800000"/>
                  <a:headEnd/>
                  <a:tailEnd/>
                </a:ln>
              </p:spPr>
              <p:txBody>
                <a:bodyPr/>
                <a:lstStyle/>
                <a:p>
                  <a:endParaRPr lang="es-ES"/>
                </a:p>
              </p:txBody>
            </p:sp>
          </p:grpSp>
          <p:grpSp>
            <p:nvGrpSpPr>
              <p:cNvPr id="23571" name="Group 39"/>
              <p:cNvGrpSpPr>
                <a:grpSpLocks/>
              </p:cNvGrpSpPr>
              <p:nvPr/>
            </p:nvGrpSpPr>
            <p:grpSpPr bwMode="auto">
              <a:xfrm>
                <a:off x="1043" y="1660"/>
                <a:ext cx="440" cy="403"/>
                <a:chOff x="1043" y="1660"/>
                <a:chExt cx="440" cy="403"/>
              </a:xfrm>
            </p:grpSpPr>
            <p:sp>
              <p:nvSpPr>
                <p:cNvPr id="23581" name="Rectangle 14"/>
                <p:cNvSpPr>
                  <a:spLocks noChangeArrowheads="1"/>
                </p:cNvSpPr>
                <p:nvPr/>
              </p:nvSpPr>
              <p:spPr bwMode="auto">
                <a:xfrm>
                  <a:off x="1071" y="1660"/>
                  <a:ext cx="384"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80</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23582" name="Rectangle 38"/>
                <p:cNvSpPr>
                  <a:spLocks noChangeArrowheads="1"/>
                </p:cNvSpPr>
                <p:nvPr/>
              </p:nvSpPr>
              <p:spPr bwMode="auto">
                <a:xfrm>
                  <a:off x="1043" y="1660"/>
                  <a:ext cx="440" cy="403"/>
                </a:xfrm>
                <a:prstGeom prst="rect">
                  <a:avLst/>
                </a:prstGeom>
                <a:noFill/>
                <a:ln w="7">
                  <a:solidFill>
                    <a:srgbClr val="A0A0A0"/>
                  </a:solidFill>
                  <a:miter lim="800000"/>
                  <a:headEnd/>
                  <a:tailEnd/>
                </a:ln>
              </p:spPr>
              <p:txBody>
                <a:bodyPr/>
                <a:lstStyle/>
                <a:p>
                  <a:endParaRPr lang="es-ES"/>
                </a:p>
              </p:txBody>
            </p:sp>
          </p:grpSp>
          <p:grpSp>
            <p:nvGrpSpPr>
              <p:cNvPr id="23572" name="Group 41"/>
              <p:cNvGrpSpPr>
                <a:grpSpLocks/>
              </p:cNvGrpSpPr>
              <p:nvPr/>
            </p:nvGrpSpPr>
            <p:grpSpPr bwMode="auto">
              <a:xfrm>
                <a:off x="1483" y="1660"/>
                <a:ext cx="440" cy="403"/>
                <a:chOff x="1483" y="1660"/>
                <a:chExt cx="440" cy="403"/>
              </a:xfrm>
            </p:grpSpPr>
            <p:sp>
              <p:nvSpPr>
                <p:cNvPr id="23579" name="Rectangle 15"/>
                <p:cNvSpPr>
                  <a:spLocks noChangeArrowheads="1"/>
                </p:cNvSpPr>
                <p:nvPr/>
              </p:nvSpPr>
              <p:spPr bwMode="auto">
                <a:xfrm>
                  <a:off x="1511" y="1660"/>
                  <a:ext cx="384"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90</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23580" name="Rectangle 40"/>
                <p:cNvSpPr>
                  <a:spLocks noChangeArrowheads="1"/>
                </p:cNvSpPr>
                <p:nvPr/>
              </p:nvSpPr>
              <p:spPr bwMode="auto">
                <a:xfrm>
                  <a:off x="1483" y="1660"/>
                  <a:ext cx="440" cy="403"/>
                </a:xfrm>
                <a:prstGeom prst="rect">
                  <a:avLst/>
                </a:prstGeom>
                <a:noFill/>
                <a:ln w="7">
                  <a:solidFill>
                    <a:srgbClr val="A0A0A0"/>
                  </a:solidFill>
                  <a:miter lim="800000"/>
                  <a:headEnd/>
                  <a:tailEnd/>
                </a:ln>
              </p:spPr>
              <p:txBody>
                <a:bodyPr/>
                <a:lstStyle/>
                <a:p>
                  <a:endParaRPr lang="es-ES"/>
                </a:p>
              </p:txBody>
            </p:sp>
          </p:grpSp>
          <p:grpSp>
            <p:nvGrpSpPr>
              <p:cNvPr id="23573" name="Group 43"/>
              <p:cNvGrpSpPr>
                <a:grpSpLocks/>
              </p:cNvGrpSpPr>
              <p:nvPr/>
            </p:nvGrpSpPr>
            <p:grpSpPr bwMode="auto">
              <a:xfrm>
                <a:off x="1923" y="1660"/>
                <a:ext cx="440" cy="403"/>
                <a:chOff x="1923" y="1660"/>
                <a:chExt cx="440" cy="403"/>
              </a:xfrm>
            </p:grpSpPr>
            <p:sp>
              <p:nvSpPr>
                <p:cNvPr id="23577" name="Rectangle 16"/>
                <p:cNvSpPr>
                  <a:spLocks noChangeArrowheads="1"/>
                </p:cNvSpPr>
                <p:nvPr/>
              </p:nvSpPr>
              <p:spPr bwMode="auto">
                <a:xfrm>
                  <a:off x="1951" y="1660"/>
                  <a:ext cx="384"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10</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23578" name="Rectangle 42"/>
                <p:cNvSpPr>
                  <a:spLocks noChangeArrowheads="1"/>
                </p:cNvSpPr>
                <p:nvPr/>
              </p:nvSpPr>
              <p:spPr bwMode="auto">
                <a:xfrm>
                  <a:off x="1923" y="1660"/>
                  <a:ext cx="440" cy="403"/>
                </a:xfrm>
                <a:prstGeom prst="rect">
                  <a:avLst/>
                </a:prstGeom>
                <a:noFill/>
                <a:ln w="7">
                  <a:solidFill>
                    <a:srgbClr val="A0A0A0"/>
                  </a:solidFill>
                  <a:miter lim="800000"/>
                  <a:headEnd/>
                  <a:tailEnd/>
                </a:ln>
              </p:spPr>
              <p:txBody>
                <a:bodyPr/>
                <a:lstStyle/>
                <a:p>
                  <a:endParaRPr lang="es-ES"/>
                </a:p>
              </p:txBody>
            </p:sp>
          </p:grpSp>
          <p:grpSp>
            <p:nvGrpSpPr>
              <p:cNvPr id="23574" name="Group 45"/>
              <p:cNvGrpSpPr>
                <a:grpSpLocks/>
              </p:cNvGrpSpPr>
              <p:nvPr/>
            </p:nvGrpSpPr>
            <p:grpSpPr bwMode="auto">
              <a:xfrm>
                <a:off x="2363" y="1660"/>
                <a:ext cx="441" cy="403"/>
                <a:chOff x="2363" y="1660"/>
                <a:chExt cx="441" cy="403"/>
              </a:xfrm>
            </p:grpSpPr>
            <p:sp>
              <p:nvSpPr>
                <p:cNvPr id="23575" name="Rectangle 17"/>
                <p:cNvSpPr>
                  <a:spLocks noChangeArrowheads="1"/>
                </p:cNvSpPr>
                <p:nvPr/>
              </p:nvSpPr>
              <p:spPr bwMode="auto">
                <a:xfrm>
                  <a:off x="2391" y="1660"/>
                  <a:ext cx="385" cy="403"/>
                </a:xfrm>
                <a:prstGeom prst="rect">
                  <a:avLst/>
                </a:prstGeom>
                <a:noFill/>
                <a:ln w="9525">
                  <a:noFill/>
                  <a:miter lim="800000"/>
                  <a:headEnd/>
                  <a:tailEnd/>
                </a:ln>
              </p:spPr>
              <p:txBody>
                <a:bodyPr/>
                <a:lstStyle/>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r>
                    <a:rPr lang="es-ES" sz="2400" i="1">
                      <a:cs typeface="Times New Roman" pitchFamily="18" charset="0"/>
                    </a:rPr>
                    <a:t>0</a:t>
                  </a:r>
                  <a:endParaRPr lang="es-ES_tradnl" sz="2400">
                    <a:cs typeface="Times New Roman" pitchFamily="18" charset="0"/>
                  </a:endParaRPr>
                </a:p>
                <a:p>
                  <a:pPr>
                    <a:tabLst>
                      <a:tab pos="-914400" algn="l"/>
                      <a:tab pos="-457200" algn="l"/>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 pos="11430000" algn="l"/>
                      <a:tab pos="11887200" algn="l"/>
                    </a:tabLst>
                  </a:pPr>
                  <a:endParaRPr lang="es-ES_tradnl" sz="4400"/>
                </a:p>
              </p:txBody>
            </p:sp>
            <p:sp>
              <p:nvSpPr>
                <p:cNvPr id="23576" name="Rectangle 44"/>
                <p:cNvSpPr>
                  <a:spLocks noChangeArrowheads="1"/>
                </p:cNvSpPr>
                <p:nvPr/>
              </p:nvSpPr>
              <p:spPr bwMode="auto">
                <a:xfrm>
                  <a:off x="2363" y="1660"/>
                  <a:ext cx="441" cy="403"/>
                </a:xfrm>
                <a:prstGeom prst="rect">
                  <a:avLst/>
                </a:prstGeom>
                <a:noFill/>
                <a:ln w="7">
                  <a:solidFill>
                    <a:srgbClr val="A0A0A0"/>
                  </a:solidFill>
                  <a:miter lim="800000"/>
                  <a:headEnd/>
                  <a:tailEnd/>
                </a:ln>
              </p:spPr>
              <p:txBody>
                <a:bodyPr/>
                <a:lstStyle/>
                <a:p>
                  <a:endParaRPr lang="es-ES"/>
                </a:p>
              </p:txBody>
            </p:sp>
          </p:grpSp>
        </p:grpSp>
        <p:sp>
          <p:nvSpPr>
            <p:cNvPr id="23560" name="Rectangle 47"/>
            <p:cNvSpPr>
              <a:spLocks noChangeArrowheads="1"/>
            </p:cNvSpPr>
            <p:nvPr/>
          </p:nvSpPr>
          <p:spPr bwMode="auto">
            <a:xfrm>
              <a:off x="-3" y="-14"/>
              <a:ext cx="2810" cy="2069"/>
            </a:xfrm>
            <a:prstGeom prst="rect">
              <a:avLst/>
            </a:prstGeom>
            <a:noFill/>
            <a:ln w="11112">
              <a:solidFill>
                <a:srgbClr val="A0A0A0"/>
              </a:solidFill>
              <a:miter lim="800000"/>
              <a:headEnd/>
              <a:tailEnd/>
            </a:ln>
          </p:spPr>
          <p:txBody>
            <a:bodyPr/>
            <a:lstStyle/>
            <a:p>
              <a:endParaRPr lang="es-ES"/>
            </a:p>
          </p:txBody>
        </p:sp>
      </p:grpSp>
      <p:sp>
        <p:nvSpPr>
          <p:cNvPr id="23558" name="49 Rectángulo"/>
          <p:cNvSpPr>
            <a:spLocks noChangeArrowheads="1"/>
          </p:cNvSpPr>
          <p:nvPr/>
        </p:nvSpPr>
        <p:spPr bwMode="auto">
          <a:xfrm>
            <a:off x="1357313" y="142875"/>
            <a:ext cx="7072312" cy="708025"/>
          </a:xfrm>
          <a:prstGeom prst="rect">
            <a:avLst/>
          </a:prstGeom>
          <a:noFill/>
          <a:ln w="9525">
            <a:noFill/>
            <a:miter lim="800000"/>
            <a:headEnd/>
            <a:tailEnd/>
          </a:ln>
        </p:spPr>
        <p:txBody>
          <a:bodyPr>
            <a:spAutoFit/>
          </a:bodyPr>
          <a:lstStyle/>
          <a:p>
            <a:pPr algn="just"/>
            <a:r>
              <a:rPr lang="es-ES_tradnl"/>
              <a:t>Análisis de los distractores o alternativas incorrectas de respuestas -en los ítems de elección múltiple-:</a:t>
            </a:r>
          </a:p>
        </p:txBody>
      </p:sp>
      <p:graphicFrame>
        <p:nvGraphicFramePr>
          <p:cNvPr id="23554" name="Object 8"/>
          <p:cNvGraphicFramePr>
            <a:graphicFrameLocks noChangeAspect="1"/>
          </p:cNvGraphicFramePr>
          <p:nvPr/>
        </p:nvGraphicFramePr>
        <p:xfrm>
          <a:off x="2370138" y="5578475"/>
          <a:ext cx="3868737" cy="1149350"/>
        </p:xfrm>
        <a:graphic>
          <a:graphicData uri="http://schemas.openxmlformats.org/presentationml/2006/ole">
            <p:oleObj spid="_x0000_s23554" name="Ecuación" r:id="rId4" imgW="1714320" imgH="507960" progId="Equation.3">
              <p:embed/>
            </p:oleObj>
          </a:graphicData>
        </a:graphic>
      </p:graphicFrame>
    </p:spTree>
  </p:cSld>
  <p:clrMapOvr>
    <a:masterClrMapping/>
  </p:clrMapOvr>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AutoShape 1026"/>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
        <p:nvSpPr>
          <p:cNvPr id="432131" name="Text Box 1027"/>
          <p:cNvSpPr txBox="1">
            <a:spLocks noChangeArrowheads="1"/>
          </p:cNvSpPr>
          <p:nvPr/>
        </p:nvSpPr>
        <p:spPr bwMode="auto">
          <a:xfrm>
            <a:off x="838200" y="76200"/>
            <a:ext cx="8382000" cy="4832350"/>
          </a:xfrm>
          <a:prstGeom prst="rect">
            <a:avLst/>
          </a:prstGeom>
          <a:noFill/>
          <a:ln w="25400">
            <a:noFill/>
            <a:miter lim="800000"/>
            <a:headEnd type="none" w="sm" len="sm"/>
            <a:tailEnd type="none" w="med" len="lg"/>
          </a:ln>
          <a:effectLst>
            <a:outerShdw dist="107763" dir="8100000" algn="ctr" rotWithShape="0">
              <a:schemeClr val="bg2"/>
            </a:outerShdw>
          </a:effectLst>
        </p:spPr>
        <p:txBody>
          <a:bodyPr anchor="ctr">
            <a:spAutoFit/>
          </a:bodyPr>
          <a:lstStyle/>
          <a:p>
            <a:pPr algn="just">
              <a:defRPr/>
            </a:pPr>
            <a:endParaRPr lang="es-ES_tradnl" sz="2400" dirty="0">
              <a:solidFill>
                <a:srgbClr val="00FFCC"/>
              </a:solidFill>
            </a:endParaRPr>
          </a:p>
          <a:p>
            <a:pPr algn="just">
              <a:buFontTx/>
              <a:buChar char="•"/>
              <a:defRPr/>
            </a:pPr>
            <a:r>
              <a:rPr lang="es-ES" sz="2400" dirty="0"/>
              <a:t>Sesgo o Funcionamiento Diferencial de los ítems (FDI)</a:t>
            </a:r>
            <a:r>
              <a:rPr lang="es-ES_tradnl" sz="2400" dirty="0"/>
              <a:t>: </a:t>
            </a:r>
            <a:r>
              <a:rPr lang="es-ES_tradnl" sz="2400" dirty="0">
                <a:solidFill>
                  <a:srgbClr val="00FFCC"/>
                </a:solidFill>
              </a:rPr>
              <a:t>examen del posible funcionamiento diferencial de los ítems en grupos de interés </a:t>
            </a:r>
            <a:r>
              <a:rPr lang="es-ES_tradnl" sz="2400" dirty="0"/>
              <a:t>(DIF). </a:t>
            </a:r>
            <a:r>
              <a:rPr lang="es-ES" sz="2400" dirty="0">
                <a:solidFill>
                  <a:schemeClr val="tx1"/>
                </a:solidFill>
              </a:rPr>
              <a:t>Ernesto </a:t>
            </a:r>
            <a:r>
              <a:rPr lang="es-ES" sz="2400" dirty="0" err="1">
                <a:solidFill>
                  <a:schemeClr val="tx1"/>
                </a:solidFill>
              </a:rPr>
              <a:t>Buiza</a:t>
            </a:r>
            <a:r>
              <a:rPr lang="es-ES" sz="2400" dirty="0">
                <a:solidFill>
                  <a:schemeClr val="tx1"/>
                </a:solidFill>
              </a:rPr>
              <a:t> Candelario</a:t>
            </a:r>
            <a:endParaRPr lang="es-ES_tradnl" sz="2400" dirty="0">
              <a:solidFill>
                <a:schemeClr val="tx1"/>
              </a:solidFill>
            </a:endParaRPr>
          </a:p>
          <a:p>
            <a:pPr algn="just">
              <a:buFontTx/>
              <a:buChar char="•"/>
              <a:defRPr/>
            </a:pPr>
            <a:endParaRPr lang="es-ES_tradnl" sz="2400" dirty="0"/>
          </a:p>
          <a:p>
            <a:pPr algn="just">
              <a:buFontTx/>
              <a:buChar char="•"/>
              <a:defRPr/>
            </a:pPr>
            <a:endParaRPr lang="es-ES_tradnl" sz="2400" dirty="0"/>
          </a:p>
          <a:p>
            <a:pPr algn="just">
              <a:defRPr/>
            </a:pPr>
            <a:r>
              <a:rPr lang="es-ES" sz="2400" dirty="0">
                <a:cs typeface="Times New Roman" pitchFamily="18" charset="0"/>
              </a:rPr>
              <a:t>El </a:t>
            </a:r>
            <a:r>
              <a:rPr lang="es-ES" sz="2400" i="1" dirty="0">
                <a:cs typeface="Times New Roman" pitchFamily="18" charset="0"/>
              </a:rPr>
              <a:t>Funcionamiento Diferencial del ítem</a:t>
            </a:r>
            <a:r>
              <a:rPr lang="es-ES" sz="2400" dirty="0">
                <a:cs typeface="Times New Roman" pitchFamily="18" charset="0"/>
              </a:rPr>
              <a:t> (FDI) es un término  acuñado por </a:t>
            </a:r>
            <a:r>
              <a:rPr lang="es-ES" sz="2400" dirty="0" err="1">
                <a:cs typeface="Times New Roman" pitchFamily="18" charset="0"/>
              </a:rPr>
              <a:t>Holland</a:t>
            </a:r>
            <a:r>
              <a:rPr lang="es-ES" sz="2400" dirty="0">
                <a:cs typeface="Times New Roman" pitchFamily="18" charset="0"/>
              </a:rPr>
              <a:t> y Thayer (1988) y, de un modo muy general, se puede caracterizar como un indicador de la existencia en el proceso de medición de error sistemático respecto a ciertos grupos de la población que está siendo evaluada (</a:t>
            </a:r>
            <a:r>
              <a:rPr lang="es-ES" sz="2400" dirty="0" err="1">
                <a:cs typeface="Times New Roman" pitchFamily="18" charset="0"/>
              </a:rPr>
              <a:t>Baron</a:t>
            </a:r>
            <a:r>
              <a:rPr lang="es-ES" sz="2400" dirty="0">
                <a:cs typeface="Times New Roman" pitchFamily="18" charset="0"/>
              </a:rPr>
              <a:t>, 1988). </a:t>
            </a:r>
            <a:endParaRPr lang="es-ES_tradnl" b="0" dirty="0"/>
          </a:p>
          <a:p>
            <a:pPr algn="just">
              <a:buFontTx/>
              <a:buChar char="•"/>
              <a:defRPr/>
            </a:pPr>
            <a:endParaRPr lang="es-ES_tradnl" b="0" dirty="0"/>
          </a:p>
        </p:txBody>
      </p:sp>
    </p:spTree>
  </p:cSld>
  <p:clrMapOvr>
    <a:masterClrMapping/>
  </p:clrMapOvr>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1447800" y="1295400"/>
            <a:ext cx="7162800" cy="2471738"/>
          </a:xfrm>
          <a:prstGeom prst="rect">
            <a:avLst/>
          </a:prstGeom>
          <a:noFill/>
          <a:ln w="9525">
            <a:noFill/>
            <a:miter lim="800000"/>
            <a:headEnd/>
            <a:tailEnd/>
          </a:ln>
        </p:spPr>
        <p:txBody>
          <a:bodyPr>
            <a:spAutoFit/>
          </a:bodyPr>
          <a:lstStyle/>
          <a:p>
            <a:pPr algn="l">
              <a:spcBef>
                <a:spcPct val="50000"/>
              </a:spcBef>
            </a:pPr>
            <a:r>
              <a:rPr lang="es-ES_tradnl" sz="3600">
                <a:cs typeface="Times New Roman" pitchFamily="18" charset="0"/>
                <a:sym typeface="Symbol" pitchFamily="18" charset="2"/>
              </a:rPr>
              <a:t>En resumen, los principales criterios de bondad de una prueba y subsecuentemente de un ítem son dos:</a:t>
            </a:r>
            <a:r>
              <a:rPr lang="es-ES_tradnl" sz="3600" i="1">
                <a:cs typeface="Times New Roman" pitchFamily="18" charset="0"/>
                <a:sym typeface="Symbol" pitchFamily="18" charset="2"/>
              </a:rPr>
              <a:t> </a:t>
            </a:r>
            <a:r>
              <a:rPr lang="es-ES_tradnl" sz="4800" i="1">
                <a:cs typeface="Times New Roman" pitchFamily="18" charset="0"/>
                <a:sym typeface="Symbol" pitchFamily="18" charset="2"/>
              </a:rPr>
              <a:t>fiabilidad y validez. </a:t>
            </a:r>
          </a:p>
        </p:txBody>
      </p:sp>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AutoShape 2"/>
          <p:cNvSpPr>
            <a:spLocks noChangeArrowheads="1"/>
          </p:cNvSpPr>
          <p:nvPr/>
        </p:nvSpPr>
        <p:spPr bwMode="auto">
          <a:xfrm>
            <a:off x="8077200" y="6400800"/>
            <a:ext cx="685800" cy="228600"/>
          </a:xfrm>
          <a:prstGeom prst="rightArrow">
            <a:avLst>
              <a:gd name="adj1" fmla="val 50000"/>
              <a:gd name="adj2" fmla="val 75000"/>
            </a:avLst>
          </a:prstGeom>
          <a:solidFill>
            <a:schemeClr val="accent1"/>
          </a:solidFill>
          <a:ln w="12700">
            <a:solidFill>
              <a:schemeClr val="tx1"/>
            </a:solidFill>
            <a:miter lim="800000"/>
            <a:headEnd type="none" w="sm" len="sm"/>
            <a:tailEnd type="none" w="sm" len="sm"/>
          </a:ln>
        </p:spPr>
        <p:txBody>
          <a:bodyPr wrap="none" anchor="ctr"/>
          <a:lstStyle/>
          <a:p>
            <a:endParaRPr lang="es-ES"/>
          </a:p>
        </p:txBody>
      </p:sp>
    </p:spTree>
  </p:cSld>
  <p:clrMapOvr>
    <a:masterClrMapping/>
  </p:clrMapOvr>
  <p:transition/>
</p:sld>
</file>

<file path=ppt/theme/theme1.xml><?xml version="1.0" encoding="utf-8"?>
<a:theme xmlns:a="http://schemas.openxmlformats.org/drawingml/2006/main" name="Azure">
  <a:themeElements>
    <a:clrScheme name="Azure 1">
      <a:dk1>
        <a:srgbClr val="000000"/>
      </a:dk1>
      <a:lt1>
        <a:srgbClr val="FFFFFF"/>
      </a:lt1>
      <a:dk2>
        <a:srgbClr val="3333FF"/>
      </a:dk2>
      <a:lt2>
        <a:srgbClr val="00FFFF"/>
      </a:lt2>
      <a:accent1>
        <a:srgbClr val="00CCCC"/>
      </a:accent1>
      <a:accent2>
        <a:srgbClr val="CC99FF"/>
      </a:accent2>
      <a:accent3>
        <a:srgbClr val="ADADFF"/>
      </a:accent3>
      <a:accent4>
        <a:srgbClr val="DADADA"/>
      </a:accent4>
      <a:accent5>
        <a:srgbClr val="AAE2E2"/>
      </a:accent5>
      <a:accent6>
        <a:srgbClr val="B98AE7"/>
      </a:accent6>
      <a:hlink>
        <a:srgbClr val="6600CC"/>
      </a:hlink>
      <a:folHlink>
        <a:srgbClr val="6699FF"/>
      </a:folHlink>
    </a:clrScheme>
    <a:fontScheme name="Azur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2000" b="1" i="0" u="none" strike="noStrike" cap="none" normalizeH="0" baseline="0" smtClean="0">
            <a:ln>
              <a:noFill/>
            </a:ln>
            <a:solidFill>
              <a:srgbClr val="FFFF00"/>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2000" b="1" i="0" u="none" strike="noStrike" cap="none" normalizeH="0" baseline="0" smtClean="0">
            <a:ln>
              <a:noFill/>
            </a:ln>
            <a:solidFill>
              <a:srgbClr val="FFFF00"/>
            </a:solidFill>
            <a:effectLst/>
            <a:latin typeface="Times New Roman" pitchFamily="18" charset="0"/>
          </a:defRPr>
        </a:defPPr>
      </a:lstStyle>
    </a:lnDef>
  </a:objectDefaults>
  <a:extraClrSchemeLst>
    <a:extraClrScheme>
      <a:clrScheme name="Azure 1">
        <a:dk1>
          <a:srgbClr val="000000"/>
        </a:dk1>
        <a:lt1>
          <a:srgbClr val="FFFFFF"/>
        </a:lt1>
        <a:dk2>
          <a:srgbClr val="3333FF"/>
        </a:dk2>
        <a:lt2>
          <a:srgbClr val="00FFFF"/>
        </a:lt2>
        <a:accent1>
          <a:srgbClr val="00CCCC"/>
        </a:accent1>
        <a:accent2>
          <a:srgbClr val="CC99FF"/>
        </a:accent2>
        <a:accent3>
          <a:srgbClr val="ADADFF"/>
        </a:accent3>
        <a:accent4>
          <a:srgbClr val="DADADA"/>
        </a:accent4>
        <a:accent5>
          <a:srgbClr val="AAE2E2"/>
        </a:accent5>
        <a:accent6>
          <a:srgbClr val="B98AE7"/>
        </a:accent6>
        <a:hlink>
          <a:srgbClr val="6600CC"/>
        </a:hlink>
        <a:folHlink>
          <a:srgbClr val="6699FF"/>
        </a:folHlink>
      </a:clrScheme>
      <a:clrMap bg1="dk2" tx1="lt1" bg2="dk1" tx2="lt2" accent1="accent1" accent2="accent2" accent3="accent3" accent4="accent4" accent5="accent5" accent6="accent6" hlink="hlink" folHlink="folHlink"/>
    </a:extraClrScheme>
    <a:extraClrScheme>
      <a:clrScheme name="Azure 2">
        <a:dk1>
          <a:srgbClr val="000000"/>
        </a:dk1>
        <a:lt1>
          <a:srgbClr val="CCECFF"/>
        </a:lt1>
        <a:dk2>
          <a:srgbClr val="330099"/>
        </a:dk2>
        <a:lt2>
          <a:srgbClr val="0099CC"/>
        </a:lt2>
        <a:accent1>
          <a:srgbClr val="009999"/>
        </a:accent1>
        <a:accent2>
          <a:srgbClr val="FF99CC"/>
        </a:accent2>
        <a:accent3>
          <a:srgbClr val="E2F4FF"/>
        </a:accent3>
        <a:accent4>
          <a:srgbClr val="000000"/>
        </a:accent4>
        <a:accent5>
          <a:srgbClr val="AACACA"/>
        </a:accent5>
        <a:accent6>
          <a:srgbClr val="E78AB9"/>
        </a:accent6>
        <a:hlink>
          <a:srgbClr val="6600CC"/>
        </a:hlink>
        <a:folHlink>
          <a:srgbClr val="3366FF"/>
        </a:folHlink>
      </a:clrScheme>
      <a:clrMap bg1="lt1" tx1="dk1" bg2="lt2" tx2="dk2" accent1="accent1" accent2="accent2" accent3="accent3" accent4="accent4" accent5="accent5" accent6="accent6" hlink="hlink" folHlink="folHlink"/>
    </a:extraClrScheme>
    <a:extraClrScheme>
      <a:clrScheme name="Azure 3">
        <a:dk1>
          <a:srgbClr val="000000"/>
        </a:dk1>
        <a:lt1>
          <a:srgbClr val="FFFFFF"/>
        </a:lt1>
        <a:dk2>
          <a:srgbClr val="000000"/>
        </a:dk2>
        <a:lt2>
          <a:srgbClr val="CBCBCB"/>
        </a:lt2>
        <a:accent1>
          <a:srgbClr val="B2B2B2"/>
        </a:accent1>
        <a:accent2>
          <a:srgbClr val="868686"/>
        </a:accent2>
        <a:accent3>
          <a:srgbClr val="FFFFFF"/>
        </a:accent3>
        <a:accent4>
          <a:srgbClr val="000000"/>
        </a:accent4>
        <a:accent5>
          <a:srgbClr val="D5D5D5"/>
        </a:accent5>
        <a:accent6>
          <a:srgbClr val="797979"/>
        </a:accent6>
        <a:hlink>
          <a:srgbClr val="5F5F5F"/>
        </a:hlink>
        <a:folHlink>
          <a:srgbClr val="DDDDD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zure 1">
    <a:dk1>
      <a:srgbClr val="000000"/>
    </a:dk1>
    <a:lt1>
      <a:srgbClr val="FFFFFF"/>
    </a:lt1>
    <a:dk2>
      <a:srgbClr val="3333FF"/>
    </a:dk2>
    <a:lt2>
      <a:srgbClr val="00FFFF"/>
    </a:lt2>
    <a:accent1>
      <a:srgbClr val="00CCCC"/>
    </a:accent1>
    <a:accent2>
      <a:srgbClr val="CC99FF"/>
    </a:accent2>
    <a:accent3>
      <a:srgbClr val="ADADFF"/>
    </a:accent3>
    <a:accent4>
      <a:srgbClr val="DADADA"/>
    </a:accent4>
    <a:accent5>
      <a:srgbClr val="AAE2E2"/>
    </a:accent5>
    <a:accent6>
      <a:srgbClr val="B98AE7"/>
    </a:accent6>
    <a:hlink>
      <a:srgbClr val="6600CC"/>
    </a:hlink>
    <a:folHlink>
      <a:srgbClr val="6699FF"/>
    </a:folHlink>
  </a:clrScheme>
</a:themeOverride>
</file>

<file path=ppt/theme/themeOverride2.xml><?xml version="1.0" encoding="utf-8"?>
<a:themeOverride xmlns:a="http://schemas.openxmlformats.org/drawingml/2006/main">
  <a:clrScheme name="Azure 1">
    <a:dk1>
      <a:srgbClr val="000000"/>
    </a:dk1>
    <a:lt1>
      <a:srgbClr val="FFFFFF"/>
    </a:lt1>
    <a:dk2>
      <a:srgbClr val="3333FF"/>
    </a:dk2>
    <a:lt2>
      <a:srgbClr val="00FFFF"/>
    </a:lt2>
    <a:accent1>
      <a:srgbClr val="00CCCC"/>
    </a:accent1>
    <a:accent2>
      <a:srgbClr val="CC99FF"/>
    </a:accent2>
    <a:accent3>
      <a:srgbClr val="ADADFF"/>
    </a:accent3>
    <a:accent4>
      <a:srgbClr val="DADADA"/>
    </a:accent4>
    <a:accent5>
      <a:srgbClr val="AAE2E2"/>
    </a:accent5>
    <a:accent6>
      <a:srgbClr val="B98AE7"/>
    </a:accent6>
    <a:hlink>
      <a:srgbClr val="6600CC"/>
    </a:hlink>
    <a:folHlink>
      <a:srgbClr val="6699FF"/>
    </a:folHlink>
  </a:clrScheme>
</a:themeOverride>
</file>

<file path=docProps/app.xml><?xml version="1.0" encoding="utf-8"?>
<Properties xmlns="http://schemas.openxmlformats.org/officeDocument/2006/extended-properties" xmlns:vt="http://schemas.openxmlformats.org/officeDocument/2006/docPropsVTypes">
  <Template>C:\MSOffice\Plantillas\Diseños de presentaciones\Azure.pot</Template>
  <TotalTime>9471</TotalTime>
  <Words>9224</Words>
  <Application>Microsoft PowerPoint 7.0</Application>
  <PresentationFormat>Presentación en pantalla (4:3)</PresentationFormat>
  <Paragraphs>1727</Paragraphs>
  <Slides>123</Slides>
  <Notes>123</Notes>
  <HiddenSlides>0</HiddenSlides>
  <MMClips>0</MMClips>
  <ScaleCrop>false</ScaleCrop>
  <HeadingPairs>
    <vt:vector size="8" baseType="variant">
      <vt:variant>
        <vt:lpstr>Fuentes usadas</vt:lpstr>
      </vt:variant>
      <vt:variant>
        <vt:i4>9</vt:i4>
      </vt:variant>
      <vt:variant>
        <vt:lpstr>Tema</vt:lpstr>
      </vt:variant>
      <vt:variant>
        <vt:i4>1</vt:i4>
      </vt:variant>
      <vt:variant>
        <vt:lpstr>Servidores OLE incrustados</vt:lpstr>
      </vt:variant>
      <vt:variant>
        <vt:i4>4</vt:i4>
      </vt:variant>
      <vt:variant>
        <vt:lpstr>Títulos de diapositiva</vt:lpstr>
      </vt:variant>
      <vt:variant>
        <vt:i4>123</vt:i4>
      </vt:variant>
    </vt:vector>
  </HeadingPairs>
  <TitlesOfParts>
    <vt:vector size="137" baseType="lpstr">
      <vt:lpstr>Times New Roman</vt:lpstr>
      <vt:lpstr>Arial</vt:lpstr>
      <vt:lpstr>Monotype Sorts</vt:lpstr>
      <vt:lpstr>Symbol</vt:lpstr>
      <vt:lpstr>Wingdings</vt:lpstr>
      <vt:lpstr>CG Times</vt:lpstr>
      <vt:lpstr>Calibri</vt:lpstr>
      <vt:lpstr>Tahoma</vt:lpstr>
      <vt:lpstr>Courier New</vt:lpstr>
      <vt:lpstr>Azure</vt:lpstr>
      <vt:lpstr>Microsoft Editor de ecuaciones 3.0</vt:lpstr>
      <vt:lpstr>Presentación de Microsoft PowerPoint</vt:lpstr>
      <vt:lpstr>WPWin6.1</vt:lpstr>
      <vt:lpstr>Ecuación</vt:lpstr>
      <vt:lpstr>Procedimiento de construcción de un instrumento de medida.  Análisis de ítems  IV</vt:lpstr>
      <vt:lpstr>Diapositiva 2</vt:lpstr>
      <vt:lpstr>Diapositiva 3</vt:lpstr>
      <vt:lpstr>Diapositiva 4</vt:lpstr>
      <vt:lpstr>Diapositiva 5</vt:lpstr>
      <vt:lpstr>Análisis de los ítems </vt:lpstr>
      <vt:lpstr>Diapositiva 7</vt:lpstr>
      <vt:lpstr>Diapositiva 8</vt:lpstr>
      <vt:lpstr>Diapositiva 9</vt:lpstr>
      <vt:lpstr>Diapositiva 10</vt:lpstr>
      <vt:lpstr>Diapositiva 11</vt:lpstr>
      <vt:lpstr>Diapositiva 12</vt:lpstr>
      <vt:lpstr>Diapositiva 13</vt:lpstr>
      <vt:lpstr>Diapositiva 14</vt:lpstr>
      <vt:lpstr>Información descriptiva: validez de los ítems: Emparejamiento de items y objetivo/s o dominio/s  </vt:lpstr>
      <vt:lpstr>  </vt:lpstr>
      <vt:lpstr> </vt:lpstr>
      <vt:lpstr>EL JUICIO DE EXPERTOS.</vt:lpstr>
      <vt:lpstr>  </vt:lpstr>
      <vt:lpstr>*Emparejamiento de ítems y objetivo/s o dominio/s.</vt:lpstr>
      <vt:lpstr> </vt:lpstr>
      <vt:lpstr>PROTOCOLO:</vt:lpstr>
      <vt:lpstr>PROTOCOLO:</vt:lpstr>
      <vt:lpstr>  </vt:lpstr>
      <vt:lpstr>Diapositiva 25</vt:lpstr>
      <vt:lpstr> </vt:lpstr>
      <vt:lpstr> </vt:lpstr>
      <vt:lpstr> </vt:lpstr>
      <vt:lpstr>  </vt:lpstr>
      <vt:lpstr>  </vt:lpstr>
      <vt:lpstr>CONCLUSIÓN:</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Índice de discriminación</vt:lpstr>
      <vt:lpstr>Definición</vt:lpstr>
      <vt:lpstr>Índice de discriminación clásico (Croker y Algina, 1986)</vt:lpstr>
      <vt:lpstr>Diapositiva 46</vt:lpstr>
      <vt:lpstr>Diapositiva 47</vt:lpstr>
      <vt:lpstr>Diapositiva 48</vt:lpstr>
      <vt:lpstr>Tipos de correlaciones</vt:lpstr>
      <vt:lpstr>Diapositiva 50</vt:lpstr>
      <vt:lpstr>Diapositiva 51</vt:lpstr>
      <vt:lpstr>Correlación biserial-puntual (ρbp ) </vt:lpstr>
      <vt:lpstr>Diapositiva 53</vt:lpstr>
      <vt:lpstr>Diapositiva 54</vt:lpstr>
      <vt:lpstr>Diapositiva 55</vt:lpstr>
      <vt:lpstr>Diapositiva 56</vt:lpstr>
      <vt:lpstr>Correlación biserial (ρb ) </vt:lpstr>
      <vt:lpstr>Diapositiva 58</vt:lpstr>
      <vt:lpstr>Diapositiva 59</vt:lpstr>
      <vt:lpstr>Relación entre ρbp  y ρb  </vt:lpstr>
      <vt:lpstr>Coeficiente phi (Φ)</vt:lpstr>
      <vt:lpstr>Diapositiva 62</vt:lpstr>
      <vt:lpstr>Diapositiva 63</vt:lpstr>
      <vt:lpstr>Correlación tetracórica (ρt)   </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CALIDAD DE LOS ÍTEMS. ANÁLISIS DE DIITRACTORES. TABLAS DE FRECUENCIAS.</vt:lpstr>
      <vt:lpstr>Diapositiva 86</vt:lpstr>
      <vt:lpstr>1-Análisis de la calidad métrica de los ítems.</vt:lpstr>
      <vt:lpstr>2-Análisis de distractores.</vt:lpstr>
      <vt:lpstr>2-Análisis de distractores.</vt:lpstr>
      <vt:lpstr>2-Análisis de distractores</vt:lpstr>
      <vt:lpstr>2-Análisis de distractores</vt:lpstr>
      <vt:lpstr>2-Análisis de distractores</vt:lpstr>
      <vt:lpstr>2-Análisis de distractores</vt:lpstr>
      <vt:lpstr>2-Análisis de distractores</vt:lpstr>
      <vt:lpstr>2-Análisis de distractores</vt:lpstr>
      <vt:lpstr>Bibliografía</vt:lpstr>
      <vt:lpstr>ANÁLISIS DE DISTRACTORES:  </vt:lpstr>
      <vt:lpstr>ANÁLISIS DE LA CALIDAD DE LOS ÍTEMS:</vt:lpstr>
      <vt:lpstr>ANÁLISIS DE LA CALIDAD DE LOS ÍTEMS:</vt:lpstr>
      <vt:lpstr>INFORMACIÓN DESCRIPTIVA:</vt:lpstr>
      <vt:lpstr>INFORMACIÓN ESTADÍSTICA:</vt:lpstr>
      <vt:lpstr>INFORMACIÓN ESTADÍSTICA:</vt:lpstr>
      <vt:lpstr>ANÁLISIS DE DISTRACTORES:</vt:lpstr>
      <vt:lpstr>ANÁLISIS DE DISTRACTORES:</vt:lpstr>
      <vt:lpstr>ANÁLISIS DE DISTRACTORES:</vt:lpstr>
      <vt:lpstr>EL ÍNDICE DE HOMOGENEIDAD:</vt:lpstr>
      <vt:lpstr>ÍNDICE DE HOMOGENEIDAD:</vt:lpstr>
      <vt:lpstr>OBJETIVOS DEL ÍNDICE DE HOMOGENEIDAD:</vt:lpstr>
      <vt:lpstr>CÁLCULO:</vt:lpstr>
      <vt:lpstr>CÁLCULO:</vt:lpstr>
      <vt:lpstr>CÁLCULO:</vt:lpstr>
      <vt:lpstr>CÁLCULO:</vt:lpstr>
      <vt:lpstr>CÁLCULO: Examen tema 2, todos los items, ejemplo de los distractores DATOS:</vt:lpstr>
      <vt:lpstr>Diapositiva 114</vt:lpstr>
      <vt:lpstr>Diapositiva 115</vt:lpstr>
      <vt:lpstr>Diapositiva 116</vt:lpstr>
      <vt:lpstr>Diapositiva 117</vt:lpstr>
      <vt:lpstr>CÁLCULO: ejemplo de los distractores del examen 2.</vt:lpstr>
      <vt:lpstr>Diapositiva 119</vt:lpstr>
      <vt:lpstr>Diapositiva 120</vt:lpstr>
      <vt:lpstr>Diapositiva 121</vt:lpstr>
      <vt:lpstr>Diapositiva 122</vt:lpstr>
      <vt:lpstr>Diapositiva 123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medición en Psicología: Implicaciones metodológicas del Análisis Factorial como modelo de medida.</dc:title>
  <dc:creator>Jose A Perez Gil</dc:creator>
  <cp:lastModifiedBy>practica</cp:lastModifiedBy>
  <cp:revision>251</cp:revision>
  <cp:lastPrinted>2000-04-26T15:45:06Z</cp:lastPrinted>
  <dcterms:created xsi:type="dcterms:W3CDTF">1998-04-12T08:08:38Z</dcterms:created>
  <dcterms:modified xsi:type="dcterms:W3CDTF">2008-11-26T17:53:06Z</dcterms:modified>
</cp:coreProperties>
</file>