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318" r:id="rId2"/>
    <p:sldId id="322" r:id="rId3"/>
    <p:sldId id="258" r:id="rId4"/>
    <p:sldId id="259" r:id="rId5"/>
    <p:sldId id="321" r:id="rId6"/>
    <p:sldId id="260" r:id="rId7"/>
    <p:sldId id="261" r:id="rId8"/>
    <p:sldId id="264" r:id="rId9"/>
    <p:sldId id="265" r:id="rId10"/>
    <p:sldId id="266" r:id="rId11"/>
    <p:sldId id="319" r:id="rId12"/>
    <p:sldId id="320" r:id="rId13"/>
    <p:sldId id="268" r:id="rId14"/>
    <p:sldId id="323" r:id="rId15"/>
    <p:sldId id="269" r:id="rId16"/>
  </p:sldIdLst>
  <p:sldSz cx="9144000" cy="6858000" type="screen4x3"/>
  <p:notesSz cx="6864350" cy="9994900"/>
  <p:custDataLst>
    <p:tags r:id="rId19"/>
  </p:custDataLst>
  <p:defaultTextStyle>
    <a:defPPr>
      <a:defRPr lang="es-E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6C1"/>
    <a:srgbClr val="00FFCC"/>
    <a:srgbClr val="FF9900"/>
    <a:srgbClr val="CC3300"/>
    <a:srgbClr val="0099FF"/>
    <a:srgbClr val="339933"/>
    <a:srgbClr val="FF0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425" autoAdjust="0"/>
    <p:restoredTop sz="53768" autoAdjust="0"/>
  </p:normalViewPr>
  <p:slideViewPr>
    <p:cSldViewPr>
      <p:cViewPr>
        <p:scale>
          <a:sx n="96" d="100"/>
          <a:sy n="96" d="100"/>
        </p:scale>
        <p:origin x="-1248" y="-30"/>
      </p:cViewPr>
      <p:guideLst>
        <p:guide orient="horz" pos="2160"/>
        <p:guide pos="2880"/>
      </p:guideLst>
    </p:cSldViewPr>
  </p:slideViewPr>
  <p:outlineViewPr>
    <p:cViewPr>
      <p:scale>
        <a:sx n="33" d="100"/>
        <a:sy n="33" d="100"/>
      </p:scale>
      <p:origin x="0" y="0"/>
    </p:cViewPr>
    <p:sldLst>
      <p:sld r:id="rId1" collapse="1"/>
    </p:sldLst>
  </p:outlineViewPr>
  <p:notesTextViewPr>
    <p:cViewPr>
      <p:scale>
        <a:sx n="125" d="100"/>
        <a:sy n="125"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3.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7.wmf"/><Relationship Id="rId3" Type="http://schemas.openxmlformats.org/officeDocument/2006/relationships/image" Target="../media/image2.wmf"/><Relationship Id="rId7" Type="http://schemas.openxmlformats.org/officeDocument/2006/relationships/image" Target="../media/image6.wmf"/><Relationship Id="rId2" Type="http://schemas.openxmlformats.org/officeDocument/2006/relationships/image" Target="../media/image1.wmf"/><Relationship Id="rId1" Type="http://schemas.openxmlformats.org/officeDocument/2006/relationships/image" Target="NUL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image" Target="../media/image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4975" cy="500063"/>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sz="quarter" idx="1"/>
          </p:nvPr>
        </p:nvSpPr>
        <p:spPr>
          <a:xfrm>
            <a:off x="3887788" y="0"/>
            <a:ext cx="2974975" cy="500063"/>
          </a:xfrm>
          <a:prstGeom prst="rect">
            <a:avLst/>
          </a:prstGeom>
        </p:spPr>
        <p:txBody>
          <a:bodyPr vert="horz" lIns="91440" tIns="45720" rIns="91440" bIns="45720" rtlCol="0"/>
          <a:lstStyle>
            <a:lvl1pPr algn="r">
              <a:defRPr sz="1200"/>
            </a:lvl1pPr>
          </a:lstStyle>
          <a:p>
            <a:pPr>
              <a:defRPr/>
            </a:pPr>
            <a:fld id="{4835F56C-9912-4DAC-85F7-B2920005C6A7}" type="datetimeFigureOut">
              <a:rPr lang="es-ES"/>
              <a:pPr>
                <a:defRPr/>
              </a:pPr>
              <a:t>25/09/2018</a:t>
            </a:fld>
            <a:endParaRPr lang="es-ES"/>
          </a:p>
        </p:txBody>
      </p:sp>
      <p:sp>
        <p:nvSpPr>
          <p:cNvPr id="4" name="3 Marcador de pie de página"/>
          <p:cNvSpPr>
            <a:spLocks noGrp="1"/>
          </p:cNvSpPr>
          <p:nvPr>
            <p:ph type="ftr" sz="quarter" idx="2"/>
          </p:nvPr>
        </p:nvSpPr>
        <p:spPr>
          <a:xfrm>
            <a:off x="0" y="9493250"/>
            <a:ext cx="2974975" cy="500063"/>
          </a:xfrm>
          <a:prstGeom prst="rect">
            <a:avLst/>
          </a:prstGeom>
        </p:spPr>
        <p:txBody>
          <a:bodyPr vert="horz" lIns="91440" tIns="45720" rIns="91440" bIns="45720" rtlCol="0" anchor="b"/>
          <a:lstStyle>
            <a:lvl1pPr algn="l">
              <a:defRPr sz="1200"/>
            </a:lvl1pPr>
          </a:lstStyle>
          <a:p>
            <a:pPr>
              <a:defRPr/>
            </a:pPr>
            <a:endParaRPr lang="es-ES"/>
          </a:p>
        </p:txBody>
      </p:sp>
      <p:sp>
        <p:nvSpPr>
          <p:cNvPr id="5" name="4 Marcador de número de diapositiva"/>
          <p:cNvSpPr>
            <a:spLocks noGrp="1"/>
          </p:cNvSpPr>
          <p:nvPr>
            <p:ph type="sldNum" sz="quarter" idx="3"/>
          </p:nvPr>
        </p:nvSpPr>
        <p:spPr>
          <a:xfrm>
            <a:off x="3887788" y="9493250"/>
            <a:ext cx="2974975" cy="500063"/>
          </a:xfrm>
          <a:prstGeom prst="rect">
            <a:avLst/>
          </a:prstGeom>
        </p:spPr>
        <p:txBody>
          <a:bodyPr vert="horz" lIns="91440" tIns="45720" rIns="91440" bIns="45720" rtlCol="0" anchor="b"/>
          <a:lstStyle>
            <a:lvl1pPr algn="r">
              <a:defRPr sz="1200"/>
            </a:lvl1pPr>
          </a:lstStyle>
          <a:p>
            <a:pPr>
              <a:defRPr/>
            </a:pPr>
            <a:fld id="{D35BF653-0B08-4F25-922D-DF095FB143EA}" type="slidenum">
              <a:rPr lang="es-ES"/>
              <a:pPr>
                <a:defRPr/>
              </a:pPr>
              <a:t>‹Nº›</a:t>
            </a:fld>
            <a:endParaRPr lang="es-ES"/>
          </a:p>
        </p:txBody>
      </p:sp>
    </p:spTree>
    <p:extLst>
      <p:ext uri="{BB962C8B-B14F-4D97-AF65-F5344CB8AC3E}">
        <p14:creationId xmlns:p14="http://schemas.microsoft.com/office/powerpoint/2010/main" val="37301112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4975" cy="500063"/>
          </a:xfrm>
          <a:prstGeom prst="rect">
            <a:avLst/>
          </a:prstGeom>
          <a:noFill/>
          <a:ln w="9525">
            <a:noFill/>
            <a:miter lim="800000"/>
            <a:headEnd/>
            <a:tailEnd/>
          </a:ln>
          <a:effectLst/>
        </p:spPr>
        <p:txBody>
          <a:bodyPr vert="horz" wrap="square" lIns="96332" tIns="48166" rIns="96332" bIns="48166" numCol="1" anchor="t" anchorCtr="0" compatLnSpc="1">
            <a:prstTxWarp prst="textNoShape">
              <a:avLst/>
            </a:prstTxWarp>
          </a:bodyPr>
          <a:lstStyle>
            <a:lvl1pPr>
              <a:defRPr sz="1300" b="0"/>
            </a:lvl1pPr>
          </a:lstStyle>
          <a:p>
            <a:pPr>
              <a:defRPr/>
            </a:pPr>
            <a:endParaRPr lang="es-ES"/>
          </a:p>
        </p:txBody>
      </p:sp>
      <p:sp>
        <p:nvSpPr>
          <p:cNvPr id="3075" name="Rectangle 3"/>
          <p:cNvSpPr>
            <a:spLocks noGrp="1" noChangeArrowheads="1"/>
          </p:cNvSpPr>
          <p:nvPr>
            <p:ph type="dt" idx="1"/>
          </p:nvPr>
        </p:nvSpPr>
        <p:spPr bwMode="auto">
          <a:xfrm>
            <a:off x="3887788" y="0"/>
            <a:ext cx="2974975" cy="500063"/>
          </a:xfrm>
          <a:prstGeom prst="rect">
            <a:avLst/>
          </a:prstGeom>
          <a:noFill/>
          <a:ln w="9525">
            <a:noFill/>
            <a:miter lim="800000"/>
            <a:headEnd/>
            <a:tailEnd/>
          </a:ln>
          <a:effectLst/>
        </p:spPr>
        <p:txBody>
          <a:bodyPr vert="horz" wrap="square" lIns="96332" tIns="48166" rIns="96332" bIns="48166" numCol="1" anchor="t" anchorCtr="0" compatLnSpc="1">
            <a:prstTxWarp prst="textNoShape">
              <a:avLst/>
            </a:prstTxWarp>
          </a:bodyPr>
          <a:lstStyle>
            <a:lvl1pPr algn="r">
              <a:defRPr sz="1300" b="0"/>
            </a:lvl1pPr>
          </a:lstStyle>
          <a:p>
            <a:pPr>
              <a:defRPr/>
            </a:pPr>
            <a:endParaRPr lang="es-ES"/>
          </a:p>
        </p:txBody>
      </p:sp>
      <p:sp>
        <p:nvSpPr>
          <p:cNvPr id="17412" name="Rectangle 4"/>
          <p:cNvSpPr>
            <a:spLocks noGrp="1" noRot="1" noChangeAspect="1" noChangeArrowheads="1" noTextEdit="1"/>
          </p:cNvSpPr>
          <p:nvPr>
            <p:ph type="sldImg" idx="2"/>
          </p:nvPr>
        </p:nvSpPr>
        <p:spPr bwMode="auto">
          <a:xfrm>
            <a:off x="933450" y="749300"/>
            <a:ext cx="4997450" cy="3748088"/>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85800" y="4748213"/>
            <a:ext cx="5492750" cy="4497387"/>
          </a:xfrm>
          <a:prstGeom prst="rect">
            <a:avLst/>
          </a:prstGeom>
          <a:noFill/>
          <a:ln w="9525">
            <a:noFill/>
            <a:miter lim="800000"/>
            <a:headEnd/>
            <a:tailEnd/>
          </a:ln>
          <a:effectLst/>
        </p:spPr>
        <p:txBody>
          <a:bodyPr vert="horz" wrap="square" lIns="96332" tIns="48166" rIns="96332" bIns="48166"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3078" name="Rectangle 6"/>
          <p:cNvSpPr>
            <a:spLocks noGrp="1" noChangeArrowheads="1"/>
          </p:cNvSpPr>
          <p:nvPr>
            <p:ph type="ftr" sz="quarter" idx="4"/>
          </p:nvPr>
        </p:nvSpPr>
        <p:spPr bwMode="auto">
          <a:xfrm>
            <a:off x="0" y="9493250"/>
            <a:ext cx="2974975" cy="500063"/>
          </a:xfrm>
          <a:prstGeom prst="rect">
            <a:avLst/>
          </a:prstGeom>
          <a:noFill/>
          <a:ln w="9525">
            <a:noFill/>
            <a:miter lim="800000"/>
            <a:headEnd/>
            <a:tailEnd/>
          </a:ln>
          <a:effectLst/>
        </p:spPr>
        <p:txBody>
          <a:bodyPr vert="horz" wrap="square" lIns="96332" tIns="48166" rIns="96332" bIns="48166" numCol="1" anchor="b" anchorCtr="0" compatLnSpc="1">
            <a:prstTxWarp prst="textNoShape">
              <a:avLst/>
            </a:prstTxWarp>
          </a:bodyPr>
          <a:lstStyle>
            <a:lvl1pPr>
              <a:defRPr sz="1300" b="0"/>
            </a:lvl1pPr>
          </a:lstStyle>
          <a:p>
            <a:pPr>
              <a:defRPr/>
            </a:pPr>
            <a:endParaRPr lang="es-ES"/>
          </a:p>
        </p:txBody>
      </p:sp>
      <p:sp>
        <p:nvSpPr>
          <p:cNvPr id="3079" name="Rectangle 7"/>
          <p:cNvSpPr>
            <a:spLocks noGrp="1" noChangeArrowheads="1"/>
          </p:cNvSpPr>
          <p:nvPr>
            <p:ph type="sldNum" sz="quarter" idx="5"/>
          </p:nvPr>
        </p:nvSpPr>
        <p:spPr bwMode="auto">
          <a:xfrm>
            <a:off x="3887788" y="9493250"/>
            <a:ext cx="2974975" cy="500063"/>
          </a:xfrm>
          <a:prstGeom prst="rect">
            <a:avLst/>
          </a:prstGeom>
          <a:noFill/>
          <a:ln w="9525">
            <a:noFill/>
            <a:miter lim="800000"/>
            <a:headEnd/>
            <a:tailEnd/>
          </a:ln>
          <a:effectLst/>
        </p:spPr>
        <p:txBody>
          <a:bodyPr vert="horz" wrap="square" lIns="96332" tIns="48166" rIns="96332" bIns="48166" numCol="1" anchor="b" anchorCtr="0" compatLnSpc="1">
            <a:prstTxWarp prst="textNoShape">
              <a:avLst/>
            </a:prstTxWarp>
          </a:bodyPr>
          <a:lstStyle>
            <a:lvl1pPr algn="r">
              <a:defRPr sz="1300" b="0"/>
            </a:lvl1pPr>
          </a:lstStyle>
          <a:p>
            <a:pPr>
              <a:defRPr/>
            </a:pPr>
            <a:fld id="{CE74C7C3-AF7D-40EE-99DD-972260CF9618}" type="slidenum">
              <a:rPr lang="es-ES"/>
              <a:pPr>
                <a:defRPr/>
              </a:pPr>
              <a:t>‹Nº›</a:t>
            </a:fld>
            <a:endParaRPr lang="es-ES" dirty="0"/>
          </a:p>
        </p:txBody>
      </p:sp>
    </p:spTree>
    <p:extLst>
      <p:ext uri="{BB962C8B-B14F-4D97-AF65-F5344CB8AC3E}">
        <p14:creationId xmlns:p14="http://schemas.microsoft.com/office/powerpoint/2010/main" val="38687876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5FBE24F6-EE11-4784-B7C4-6E5F962F902A}" type="slidenum">
              <a:rPr lang="es-ES" smtClean="0"/>
              <a:pPr/>
              <a:t>3</a:t>
            </a:fld>
            <a:endParaRPr lang="es-ES" smtClean="0"/>
          </a:p>
        </p:txBody>
      </p:sp>
      <p:sp>
        <p:nvSpPr>
          <p:cNvPr id="18435" name="Rectangle 2"/>
          <p:cNvSpPr>
            <a:spLocks noGrp="1" noRot="1" noChangeAspect="1" noChangeArrowheads="1" noTextEdit="1"/>
          </p:cNvSpPr>
          <p:nvPr>
            <p:ph type="sldImg"/>
          </p:nvPr>
        </p:nvSpPr>
        <p:spPr>
          <a:xfrm>
            <a:off x="977900" y="776288"/>
            <a:ext cx="4953000" cy="3716337"/>
          </a:xfrm>
          <a:ln/>
        </p:spPr>
      </p:sp>
      <p:sp>
        <p:nvSpPr>
          <p:cNvPr id="18436" name="Rectangle 3"/>
          <p:cNvSpPr>
            <a:spLocks noGrp="1" noChangeArrowheads="1"/>
          </p:cNvSpPr>
          <p:nvPr>
            <p:ph type="body" idx="1"/>
          </p:nvPr>
        </p:nvSpPr>
        <p:spPr>
          <a:xfrm>
            <a:off x="942975" y="4724400"/>
            <a:ext cx="5021263" cy="4491038"/>
          </a:xfrm>
          <a:noFill/>
          <a:ln/>
        </p:spPr>
        <p:txBody>
          <a:bodyPr lIns="96910" tIns="48455" rIns="96910" bIns="48455"/>
          <a:lstStyle/>
          <a:p>
            <a:pPr eaLnBrk="1" hangingPunct="1"/>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923E527A-E7C3-4308-8252-4EC59F9265E1}" type="slidenum">
              <a:rPr lang="es-ES" smtClean="0"/>
              <a:pPr/>
              <a:t>4</a:t>
            </a:fld>
            <a:endParaRPr lang="es-ES" smtClean="0"/>
          </a:p>
        </p:txBody>
      </p:sp>
      <p:sp>
        <p:nvSpPr>
          <p:cNvPr id="19459" name="Rectangle 2"/>
          <p:cNvSpPr>
            <a:spLocks noGrp="1" noRot="1" noChangeAspect="1" noChangeArrowheads="1" noTextEdit="1"/>
          </p:cNvSpPr>
          <p:nvPr>
            <p:ph type="sldImg"/>
          </p:nvPr>
        </p:nvSpPr>
        <p:spPr>
          <a:xfrm>
            <a:off x="979488" y="776288"/>
            <a:ext cx="4953000" cy="3716337"/>
          </a:xfrm>
          <a:ln/>
        </p:spPr>
      </p:sp>
      <p:sp>
        <p:nvSpPr>
          <p:cNvPr id="19460" name="Rectangle 3"/>
          <p:cNvSpPr>
            <a:spLocks noGrp="1" noChangeArrowheads="1"/>
          </p:cNvSpPr>
          <p:nvPr>
            <p:ph type="body" idx="1"/>
          </p:nvPr>
        </p:nvSpPr>
        <p:spPr>
          <a:xfrm>
            <a:off x="942975" y="4724400"/>
            <a:ext cx="5021263" cy="4491038"/>
          </a:xfrm>
          <a:noFill/>
          <a:ln/>
        </p:spPr>
        <p:txBody>
          <a:bodyPr lIns="96900" tIns="48449" rIns="96900" bIns="48449"/>
          <a:lstStyle/>
          <a:p>
            <a:pPr marL="239713" indent="-239713" eaLnBrk="1" hangingPunct="1"/>
            <a:endParaRPr lang="es-ES_tradn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C819EE78-BDD7-45C3-9BB8-4E0026444316}" type="slidenum">
              <a:rPr lang="es-ES" smtClean="0"/>
              <a:pPr/>
              <a:t>6</a:t>
            </a:fld>
            <a:endParaRPr lang="es-ES" smtClean="0"/>
          </a:p>
        </p:txBody>
      </p:sp>
      <p:sp>
        <p:nvSpPr>
          <p:cNvPr id="20483" name="Rectangle 2"/>
          <p:cNvSpPr>
            <a:spLocks noGrp="1" noRot="1" noChangeAspect="1" noChangeArrowheads="1" noTextEdit="1"/>
          </p:cNvSpPr>
          <p:nvPr>
            <p:ph type="sldImg"/>
          </p:nvPr>
        </p:nvSpPr>
        <p:spPr>
          <a:xfrm>
            <a:off x="977900" y="776288"/>
            <a:ext cx="4953000" cy="3716337"/>
          </a:xfrm>
          <a:ln/>
        </p:spPr>
      </p:sp>
      <p:sp>
        <p:nvSpPr>
          <p:cNvPr id="20484" name="Rectangle 3"/>
          <p:cNvSpPr>
            <a:spLocks noGrp="1" noChangeArrowheads="1"/>
          </p:cNvSpPr>
          <p:nvPr>
            <p:ph type="body" idx="1"/>
          </p:nvPr>
        </p:nvSpPr>
        <p:spPr>
          <a:xfrm>
            <a:off x="942975" y="4724400"/>
            <a:ext cx="5021263" cy="4491038"/>
          </a:xfrm>
          <a:noFill/>
          <a:ln/>
        </p:spPr>
        <p:txBody>
          <a:bodyPr/>
          <a:lstStyle/>
          <a:p>
            <a:pPr eaLnBrk="1" hangingPunct="1"/>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8569C728-5CA9-4F9C-9FEB-86FD28BDB2E1}" type="slidenum">
              <a:rPr lang="es-ES" smtClean="0"/>
              <a:pPr/>
              <a:t>7</a:t>
            </a:fld>
            <a:endParaRPr lang="es-ES" smtClean="0"/>
          </a:p>
        </p:txBody>
      </p:sp>
      <p:sp>
        <p:nvSpPr>
          <p:cNvPr id="21507" name="Rectangle 2"/>
          <p:cNvSpPr>
            <a:spLocks noGrp="1" noRot="1" noChangeAspect="1" noChangeArrowheads="1" noTextEdit="1"/>
          </p:cNvSpPr>
          <p:nvPr>
            <p:ph type="sldImg"/>
          </p:nvPr>
        </p:nvSpPr>
        <p:spPr>
          <a:xfrm>
            <a:off x="977900" y="776288"/>
            <a:ext cx="4953000" cy="3716337"/>
          </a:xfrm>
          <a:ln/>
        </p:spPr>
      </p:sp>
      <p:sp>
        <p:nvSpPr>
          <p:cNvPr id="21508" name="Rectangle 3"/>
          <p:cNvSpPr>
            <a:spLocks noGrp="1" noChangeArrowheads="1"/>
          </p:cNvSpPr>
          <p:nvPr>
            <p:ph type="body" idx="1"/>
          </p:nvPr>
        </p:nvSpPr>
        <p:spPr>
          <a:xfrm>
            <a:off x="942975" y="4724400"/>
            <a:ext cx="5021263" cy="4491038"/>
          </a:xfrm>
          <a:noFill/>
          <a:ln/>
        </p:spPr>
        <p:txBody>
          <a:bodyPr lIns="96910" tIns="48455" rIns="96910" bIns="48455"/>
          <a:lstStyle/>
          <a:p>
            <a:pPr marL="239713" indent="-239713" eaLnBrk="1" hangingPunct="1"/>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7AC88ABB-AC05-4F7D-905A-0BC711533C05}" type="slidenum">
              <a:rPr lang="es-ES" smtClean="0"/>
              <a:pPr/>
              <a:t>8</a:t>
            </a:fld>
            <a:endParaRPr lang="es-ES" smtClean="0"/>
          </a:p>
        </p:txBody>
      </p:sp>
      <p:sp>
        <p:nvSpPr>
          <p:cNvPr id="22531" name="Rectangle 2"/>
          <p:cNvSpPr>
            <a:spLocks noGrp="1" noRot="1" noChangeAspect="1" noChangeArrowheads="1" noTextEdit="1"/>
          </p:cNvSpPr>
          <p:nvPr>
            <p:ph type="sldImg"/>
          </p:nvPr>
        </p:nvSpPr>
        <p:spPr>
          <a:xfrm>
            <a:off x="977900" y="776288"/>
            <a:ext cx="4953000" cy="3716337"/>
          </a:xfrm>
          <a:ln/>
        </p:spPr>
      </p:sp>
      <p:sp>
        <p:nvSpPr>
          <p:cNvPr id="22532" name="Rectangle 3"/>
          <p:cNvSpPr>
            <a:spLocks noGrp="1" noChangeArrowheads="1"/>
          </p:cNvSpPr>
          <p:nvPr>
            <p:ph type="body" idx="1"/>
          </p:nvPr>
        </p:nvSpPr>
        <p:spPr>
          <a:xfrm>
            <a:off x="942975" y="4724400"/>
            <a:ext cx="5021263" cy="4491038"/>
          </a:xfrm>
          <a:noFill/>
          <a:ln/>
        </p:spPr>
        <p:txBody>
          <a:bodyPr/>
          <a:lstStyle/>
          <a:p>
            <a:pPr eaLnBrk="1" hangingPunct="1"/>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C2FC1F1D-5DA5-40F1-8BD3-B927C3FF7F56}" type="slidenum">
              <a:rPr lang="es-ES" smtClean="0"/>
              <a:pPr/>
              <a:t>9</a:t>
            </a:fld>
            <a:endParaRPr lang="es-ES" smtClean="0"/>
          </a:p>
        </p:txBody>
      </p:sp>
      <p:sp>
        <p:nvSpPr>
          <p:cNvPr id="23555" name="Rectangle 2"/>
          <p:cNvSpPr>
            <a:spLocks noGrp="1" noRot="1" noChangeAspect="1" noChangeArrowheads="1" noTextEdit="1"/>
          </p:cNvSpPr>
          <p:nvPr>
            <p:ph type="sldImg"/>
          </p:nvPr>
        </p:nvSpPr>
        <p:spPr>
          <a:xfrm>
            <a:off x="977900" y="776288"/>
            <a:ext cx="4953000" cy="3716337"/>
          </a:xfrm>
          <a:ln/>
        </p:spPr>
      </p:sp>
      <p:sp>
        <p:nvSpPr>
          <p:cNvPr id="23556" name="Rectangle 3"/>
          <p:cNvSpPr>
            <a:spLocks noGrp="1" noChangeArrowheads="1"/>
          </p:cNvSpPr>
          <p:nvPr>
            <p:ph type="body" idx="1"/>
          </p:nvPr>
        </p:nvSpPr>
        <p:spPr>
          <a:xfrm>
            <a:off x="942975" y="4724400"/>
            <a:ext cx="5021263" cy="4491038"/>
          </a:xfrm>
          <a:noFill/>
          <a:ln/>
        </p:spPr>
        <p:txBody>
          <a:bodyPr/>
          <a:lstStyle/>
          <a:p>
            <a:pPr eaLnBrk="1" hangingPunct="1"/>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74D6236F-2AA0-4F79-9FF8-9BBAD5844EFC}" type="slidenum">
              <a:rPr lang="es-ES" smtClean="0"/>
              <a:pPr/>
              <a:t>10</a:t>
            </a:fld>
            <a:endParaRPr lang="es-ES" smtClean="0"/>
          </a:p>
        </p:txBody>
      </p:sp>
      <p:sp>
        <p:nvSpPr>
          <p:cNvPr id="24579" name="Rectangle 2"/>
          <p:cNvSpPr>
            <a:spLocks noGrp="1" noRot="1" noChangeAspect="1" noChangeArrowheads="1" noTextEdit="1"/>
          </p:cNvSpPr>
          <p:nvPr>
            <p:ph type="sldImg"/>
          </p:nvPr>
        </p:nvSpPr>
        <p:spPr>
          <a:xfrm>
            <a:off x="977900" y="776288"/>
            <a:ext cx="4953000" cy="3716337"/>
          </a:xfrm>
          <a:ln/>
        </p:spPr>
      </p:sp>
      <p:sp>
        <p:nvSpPr>
          <p:cNvPr id="24580" name="Rectangle 3"/>
          <p:cNvSpPr>
            <a:spLocks noGrp="1" noChangeArrowheads="1"/>
          </p:cNvSpPr>
          <p:nvPr>
            <p:ph type="body" idx="1"/>
          </p:nvPr>
        </p:nvSpPr>
        <p:spPr>
          <a:xfrm>
            <a:off x="942975" y="4724400"/>
            <a:ext cx="5021263" cy="4491038"/>
          </a:xfrm>
          <a:noFill/>
          <a:ln/>
        </p:spPr>
        <p:txBody>
          <a:bodyPr lIns="96910" tIns="48455" rIns="96910" bIns="48455"/>
          <a:lstStyle/>
          <a:p>
            <a:pPr eaLnBrk="1" hangingPunct="1"/>
            <a:endParaRPr lang="es-ES" i="1"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BCEDED15-BED0-4B04-A155-B9E47CE674E4}" type="slidenum">
              <a:rPr lang="es-ES" smtClean="0"/>
              <a:pPr/>
              <a:t>11</a:t>
            </a:fld>
            <a:endParaRPr lang="es-ES" smtClean="0"/>
          </a:p>
        </p:txBody>
      </p:sp>
      <p:sp>
        <p:nvSpPr>
          <p:cNvPr id="25603" name="Rectangle 2"/>
          <p:cNvSpPr>
            <a:spLocks noGrp="1" noRot="1" noChangeAspect="1" noChangeArrowheads="1" noTextEdit="1"/>
          </p:cNvSpPr>
          <p:nvPr>
            <p:ph type="sldImg"/>
          </p:nvPr>
        </p:nvSpPr>
        <p:spPr>
          <a:xfrm>
            <a:off x="977900" y="776288"/>
            <a:ext cx="4953000" cy="3716337"/>
          </a:xfrm>
          <a:ln/>
        </p:spPr>
      </p:sp>
      <p:sp>
        <p:nvSpPr>
          <p:cNvPr id="25604" name="Rectangle 3"/>
          <p:cNvSpPr>
            <a:spLocks noGrp="1" noChangeArrowheads="1"/>
          </p:cNvSpPr>
          <p:nvPr>
            <p:ph type="body" idx="1"/>
          </p:nvPr>
        </p:nvSpPr>
        <p:spPr>
          <a:xfrm>
            <a:off x="942975" y="4724400"/>
            <a:ext cx="5021263" cy="4491038"/>
          </a:xfrm>
          <a:noFill/>
          <a:ln/>
        </p:spPr>
        <p:txBody>
          <a:bodyPr lIns="96910" tIns="48455" rIns="96910" bIns="48455"/>
          <a:lstStyle/>
          <a:p>
            <a:pPr eaLnBrk="1" hangingPunct="1"/>
            <a:endParaRPr lang="es-ES" i="1"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8A2E1A92-25AB-401E-9318-B6F4B4179CFF}" type="slidenum">
              <a:rPr lang="es-ES" smtClean="0"/>
              <a:pPr/>
              <a:t>13</a:t>
            </a:fld>
            <a:endParaRPr lang="es-ES" smtClean="0"/>
          </a:p>
        </p:txBody>
      </p:sp>
      <p:sp>
        <p:nvSpPr>
          <p:cNvPr id="26627" name="Rectangle 2"/>
          <p:cNvSpPr>
            <a:spLocks noGrp="1" noRot="1" noChangeAspect="1" noChangeArrowheads="1" noTextEdit="1"/>
          </p:cNvSpPr>
          <p:nvPr>
            <p:ph type="sldImg"/>
          </p:nvPr>
        </p:nvSpPr>
        <p:spPr>
          <a:xfrm>
            <a:off x="977900" y="776288"/>
            <a:ext cx="4953000" cy="3716337"/>
          </a:xfrm>
          <a:ln/>
        </p:spPr>
      </p:sp>
      <p:sp>
        <p:nvSpPr>
          <p:cNvPr id="26628" name="Rectangle 3"/>
          <p:cNvSpPr>
            <a:spLocks noGrp="1" noChangeArrowheads="1"/>
          </p:cNvSpPr>
          <p:nvPr>
            <p:ph type="body" idx="1"/>
          </p:nvPr>
        </p:nvSpPr>
        <p:spPr>
          <a:xfrm>
            <a:off x="942975" y="4724400"/>
            <a:ext cx="5021263" cy="4491038"/>
          </a:xfrm>
          <a:noFill/>
          <a:ln/>
        </p:spPr>
        <p:txBody>
          <a:bodyPr lIns="96910" tIns="48455" rIns="96910" bIns="48455"/>
          <a:lstStyle/>
          <a:p>
            <a:pPr eaLnBrk="1" hangingPunct="1"/>
            <a:endParaRPr lang="es-ES_tradnl"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5353B4BE-5B35-4065-A8B4-EFB48B945836}" type="slidenum">
              <a:rPr lang="es-ES" smtClean="0"/>
              <a:pPr/>
              <a:t>15</a:t>
            </a:fld>
            <a:endParaRPr lang="es-ES" smtClean="0"/>
          </a:p>
        </p:txBody>
      </p:sp>
      <p:sp>
        <p:nvSpPr>
          <p:cNvPr id="27651" name="Rectangle 2"/>
          <p:cNvSpPr>
            <a:spLocks noGrp="1" noRot="1" noChangeAspect="1" noChangeArrowheads="1" noTextEdit="1"/>
          </p:cNvSpPr>
          <p:nvPr>
            <p:ph type="sldImg"/>
          </p:nvPr>
        </p:nvSpPr>
        <p:spPr>
          <a:xfrm>
            <a:off x="977900" y="776288"/>
            <a:ext cx="4953000" cy="3716337"/>
          </a:xfrm>
          <a:ln/>
        </p:spPr>
      </p:sp>
      <p:sp>
        <p:nvSpPr>
          <p:cNvPr id="27652" name="Rectangle 3"/>
          <p:cNvSpPr>
            <a:spLocks noGrp="1" noChangeArrowheads="1"/>
          </p:cNvSpPr>
          <p:nvPr>
            <p:ph type="body" idx="1"/>
          </p:nvPr>
        </p:nvSpPr>
        <p:spPr>
          <a:xfrm>
            <a:off x="942975" y="4724400"/>
            <a:ext cx="5021263" cy="4491038"/>
          </a:xfrm>
          <a:noFill/>
          <a:ln/>
        </p:spPr>
        <p:txBody>
          <a:bodyPr lIns="96910" tIns="48455" rIns="96910" bIns="48455"/>
          <a:lstStyle/>
          <a:p>
            <a:pPr eaLnBrk="1" hangingPunct="1"/>
            <a:endParaRPr lang="es-ES" i="1"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4BE38D7-9650-4DD3-9926-5E5981315EBC}" type="slidenum">
              <a:rPr lang="es-ES"/>
              <a:pPr>
                <a:defRPr/>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1804413-4B58-4B7B-A8DB-AD8DE73D757B}" type="slidenum">
              <a:rPr lang="es-ES"/>
              <a:pPr>
                <a:defRPr/>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BFC5B15-9ADD-48AB-ACC9-7813E0DAF7EA}" type="slidenum">
              <a:rPr lang="es-ES"/>
              <a:pPr>
                <a:defRPr/>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D5C4E14F-AD64-456D-BC4C-74B17560B9A4}" type="slidenum">
              <a:rPr lang="es-ES"/>
              <a:pPr>
                <a:defRPr/>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091365E6-2C7B-4377-A0A1-7DF331899426}" type="slidenum">
              <a:rPr lang="es-ES"/>
              <a:pPr>
                <a:defRPr/>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F259FADE-972A-4854-9787-12D5C03D7D47}" type="slidenum">
              <a:rPr lang="es-ES"/>
              <a:pPr>
                <a:defRPr/>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007022A9-69E2-4CC4-A2DD-3E98618644D0}" type="slidenum">
              <a:rPr lang="es-ES"/>
              <a:pPr>
                <a:defRPr/>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FBEB65F-EEFB-41B0-905C-59E9DADF6B11}" type="slidenum">
              <a:rPr lang="es-ES"/>
              <a:pPr>
                <a:defRPr/>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DF62DD74-7371-4FE6-8EB1-73943D2A5F89}" type="slidenum">
              <a:rPr lang="es-ES"/>
              <a:pPr>
                <a:defRPr/>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AB9A5CA-8251-4EC1-AB58-8FAB27A307ED}" type="slidenum">
              <a:rPr lang="es-ES"/>
              <a:pPr>
                <a:defRPr/>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CD9509B-EDF6-430D-9833-DDAAC86FE6D3}" type="slidenum">
              <a:rPr lang="es-ES"/>
              <a:pPr>
                <a:defRPr/>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Text Box 9"/>
          <p:cNvSpPr txBox="1">
            <a:spLocks noChangeArrowheads="1"/>
          </p:cNvSpPr>
          <p:nvPr userDrawn="1"/>
        </p:nvSpPr>
        <p:spPr bwMode="auto">
          <a:xfrm rot="16200000">
            <a:off x="-2797969" y="3698081"/>
            <a:ext cx="5949950" cy="369888"/>
          </a:xfrm>
          <a:prstGeom prst="rect">
            <a:avLst/>
          </a:prstGeom>
          <a:solidFill>
            <a:srgbClr val="40C080"/>
          </a:solidFill>
          <a:ln w="9525">
            <a:noFill/>
            <a:miter lim="800000"/>
            <a:headEnd/>
            <a:tailEnd/>
          </a:ln>
          <a:effectLst/>
        </p:spPr>
        <p:txBody>
          <a:bodyPr>
            <a:spAutoFit/>
          </a:bodyPr>
          <a:lstStyle/>
          <a:p>
            <a:pPr>
              <a:defRPr/>
            </a:pPr>
            <a:r>
              <a:rPr lang="es-ES" dirty="0">
                <a:solidFill>
                  <a:schemeClr val="bg1"/>
                </a:solidFill>
              </a:rPr>
              <a:t>Tema 2. Principales teorías de los tests: la TCT</a:t>
            </a:r>
          </a:p>
        </p:txBody>
      </p:sp>
      <p:sp>
        <p:nvSpPr>
          <p:cNvPr id="1026" name="Rectangle 2"/>
          <p:cNvSpPr>
            <a:spLocks noGrp="1" noChangeArrowheads="1"/>
          </p:cNvSpPr>
          <p:nvPr>
            <p:ph type="title"/>
          </p:nvPr>
        </p:nvSpPr>
        <p:spPr bwMode="auto">
          <a:xfrm>
            <a:off x="1187450" y="274638"/>
            <a:ext cx="7499350" cy="1143000"/>
          </a:xfrm>
          <a:prstGeom prst="rect">
            <a:avLst/>
          </a:prstGeom>
          <a:noFill/>
          <a:ln w="9525">
            <a:noFill/>
            <a:miter lim="800000"/>
            <a:headEnd/>
            <a:tailEnd/>
          </a:ln>
          <a:effectLst>
            <a:outerShdw dist="35921" dir="2700000" algn="ctr" rotWithShape="0">
              <a:schemeClr val="bg2"/>
            </a:outerShdw>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2052"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pPr>
              <a:defRPr/>
            </a:pPr>
            <a:fld id="{888BD3CD-3627-4C10-B998-3123464202B7}" type="slidenum">
              <a:rPr lang="es-ES"/>
              <a:pPr>
                <a:defRPr/>
              </a:pPr>
              <a:t>‹Nº›</a:t>
            </a:fld>
            <a:endParaRPr lang="es-ES" dirty="0"/>
          </a:p>
        </p:txBody>
      </p:sp>
      <p:sp>
        <p:nvSpPr>
          <p:cNvPr id="1034" name="Rectangle 10"/>
          <p:cNvSpPr>
            <a:spLocks noChangeArrowheads="1"/>
          </p:cNvSpPr>
          <p:nvPr userDrawn="1"/>
        </p:nvSpPr>
        <p:spPr bwMode="auto">
          <a:xfrm>
            <a:off x="900113" y="0"/>
            <a:ext cx="8243887" cy="115888"/>
          </a:xfrm>
          <a:prstGeom prst="rect">
            <a:avLst/>
          </a:prstGeom>
          <a:solidFill>
            <a:srgbClr val="FF9900"/>
          </a:solidFill>
          <a:ln w="9525">
            <a:solidFill>
              <a:srgbClr val="FF9900"/>
            </a:solidFill>
            <a:miter lim="800000"/>
            <a:headEnd/>
            <a:tailEnd/>
          </a:ln>
          <a:effectLst/>
        </p:spPr>
        <p:txBody>
          <a:bodyPr wrap="none" anchor="ctr"/>
          <a:lstStyle/>
          <a:p>
            <a:pPr>
              <a:defRPr/>
            </a:pPr>
            <a:endParaRPr lang="es-ES" dirty="0"/>
          </a:p>
        </p:txBody>
      </p:sp>
      <p:sp>
        <p:nvSpPr>
          <p:cNvPr id="1035" name="Rectangle 11"/>
          <p:cNvSpPr>
            <a:spLocks noChangeArrowheads="1"/>
          </p:cNvSpPr>
          <p:nvPr userDrawn="1"/>
        </p:nvSpPr>
        <p:spPr bwMode="auto">
          <a:xfrm>
            <a:off x="900113" y="144463"/>
            <a:ext cx="8243887" cy="69850"/>
          </a:xfrm>
          <a:prstGeom prst="rect">
            <a:avLst/>
          </a:prstGeom>
          <a:solidFill>
            <a:srgbClr val="FFE6C1"/>
          </a:solidFill>
          <a:ln w="9525">
            <a:solidFill>
              <a:srgbClr val="FFE6C1"/>
            </a:solidFill>
            <a:miter lim="800000"/>
            <a:headEnd/>
            <a:tailEnd/>
          </a:ln>
          <a:effectLst/>
        </p:spPr>
        <p:txBody>
          <a:bodyPr wrap="none" anchor="ctr"/>
          <a:lstStyle/>
          <a:p>
            <a:pPr>
              <a:defRPr/>
            </a:pPr>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rgbClr val="FF9900"/>
          </a:solidFill>
          <a:latin typeface="+mj-lt"/>
          <a:ea typeface="+mj-ea"/>
          <a:cs typeface="+mj-cs"/>
        </a:defRPr>
      </a:lvl1pPr>
      <a:lvl2pPr algn="ctr" rtl="0" eaLnBrk="0" fontAlgn="base" hangingPunct="0">
        <a:spcBef>
          <a:spcPct val="0"/>
        </a:spcBef>
        <a:spcAft>
          <a:spcPct val="0"/>
        </a:spcAft>
        <a:defRPr sz="4400">
          <a:solidFill>
            <a:srgbClr val="FF9900"/>
          </a:solidFill>
          <a:latin typeface="Arial" charset="0"/>
        </a:defRPr>
      </a:lvl2pPr>
      <a:lvl3pPr algn="ctr" rtl="0" eaLnBrk="0" fontAlgn="base" hangingPunct="0">
        <a:spcBef>
          <a:spcPct val="0"/>
        </a:spcBef>
        <a:spcAft>
          <a:spcPct val="0"/>
        </a:spcAft>
        <a:defRPr sz="4400">
          <a:solidFill>
            <a:srgbClr val="FF9900"/>
          </a:solidFill>
          <a:latin typeface="Arial" charset="0"/>
        </a:defRPr>
      </a:lvl3pPr>
      <a:lvl4pPr algn="ctr" rtl="0" eaLnBrk="0" fontAlgn="base" hangingPunct="0">
        <a:spcBef>
          <a:spcPct val="0"/>
        </a:spcBef>
        <a:spcAft>
          <a:spcPct val="0"/>
        </a:spcAft>
        <a:defRPr sz="4400">
          <a:solidFill>
            <a:srgbClr val="FF9900"/>
          </a:solidFill>
          <a:latin typeface="Arial" charset="0"/>
        </a:defRPr>
      </a:lvl4pPr>
      <a:lvl5pPr algn="ctr" rtl="0" eaLnBrk="0" fontAlgn="base" hangingPunct="0">
        <a:spcBef>
          <a:spcPct val="0"/>
        </a:spcBef>
        <a:spcAft>
          <a:spcPct val="0"/>
        </a:spcAft>
        <a:defRPr sz="4400">
          <a:solidFill>
            <a:srgbClr val="FF9900"/>
          </a:solidFill>
          <a:latin typeface="Arial" charset="0"/>
        </a:defRPr>
      </a:lvl5pPr>
      <a:lvl6pPr marL="457200" algn="ctr" rtl="0" fontAlgn="base">
        <a:spcBef>
          <a:spcPct val="0"/>
        </a:spcBef>
        <a:spcAft>
          <a:spcPct val="0"/>
        </a:spcAft>
        <a:defRPr sz="4400">
          <a:solidFill>
            <a:srgbClr val="FF9900"/>
          </a:solidFill>
          <a:latin typeface="Arial" charset="0"/>
        </a:defRPr>
      </a:lvl6pPr>
      <a:lvl7pPr marL="914400" algn="ctr" rtl="0" fontAlgn="base">
        <a:spcBef>
          <a:spcPct val="0"/>
        </a:spcBef>
        <a:spcAft>
          <a:spcPct val="0"/>
        </a:spcAft>
        <a:defRPr sz="4400">
          <a:solidFill>
            <a:srgbClr val="FF9900"/>
          </a:solidFill>
          <a:latin typeface="Arial" charset="0"/>
        </a:defRPr>
      </a:lvl7pPr>
      <a:lvl8pPr marL="1371600" algn="ctr" rtl="0" fontAlgn="base">
        <a:spcBef>
          <a:spcPct val="0"/>
        </a:spcBef>
        <a:spcAft>
          <a:spcPct val="0"/>
        </a:spcAft>
        <a:defRPr sz="4400">
          <a:solidFill>
            <a:srgbClr val="FF9900"/>
          </a:solidFill>
          <a:latin typeface="Arial" charset="0"/>
        </a:defRPr>
      </a:lvl8pPr>
      <a:lvl9pPr marL="1828800" algn="ctr" rtl="0" fontAlgn="base">
        <a:spcBef>
          <a:spcPct val="0"/>
        </a:spcBef>
        <a:spcAft>
          <a:spcPct val="0"/>
        </a:spcAft>
        <a:defRPr sz="4400">
          <a:solidFill>
            <a:srgbClr val="FF9900"/>
          </a:solidFill>
          <a:latin typeface="Arial" charset="0"/>
        </a:defRPr>
      </a:lvl9pPr>
    </p:titleStyle>
    <p:bodyStyle>
      <a:lvl1pPr marL="342900" indent="-342900" algn="l" rtl="0" eaLnBrk="0" fontAlgn="base" hangingPunct="0">
        <a:spcBef>
          <a:spcPct val="20000"/>
        </a:spcBef>
        <a:spcAft>
          <a:spcPct val="0"/>
        </a:spcAft>
        <a:buChar char="•"/>
        <a:defRPr sz="3200">
          <a:solidFill>
            <a:srgbClr val="006600"/>
          </a:solidFill>
          <a:latin typeface="+mn-lt"/>
          <a:ea typeface="+mn-ea"/>
          <a:cs typeface="+mn-cs"/>
        </a:defRPr>
      </a:lvl1pPr>
      <a:lvl2pPr marL="742950" indent="-285750" algn="l" rtl="0" eaLnBrk="0" fontAlgn="base" hangingPunct="0">
        <a:spcBef>
          <a:spcPct val="20000"/>
        </a:spcBef>
        <a:spcAft>
          <a:spcPct val="0"/>
        </a:spcAft>
        <a:buChar char="–"/>
        <a:defRPr sz="2800">
          <a:solidFill>
            <a:srgbClr val="006600"/>
          </a:solidFill>
          <a:latin typeface="+mn-lt"/>
        </a:defRPr>
      </a:lvl2pPr>
      <a:lvl3pPr marL="1143000" indent="-228600" algn="l" rtl="0" eaLnBrk="0" fontAlgn="base" hangingPunct="0">
        <a:spcBef>
          <a:spcPct val="20000"/>
        </a:spcBef>
        <a:spcAft>
          <a:spcPct val="0"/>
        </a:spcAft>
        <a:buChar char="•"/>
        <a:defRPr sz="2400">
          <a:solidFill>
            <a:srgbClr val="006600"/>
          </a:solidFill>
          <a:latin typeface="+mn-lt"/>
        </a:defRPr>
      </a:lvl3pPr>
      <a:lvl4pPr marL="1600200" indent="-228600" algn="l" rtl="0" eaLnBrk="0" fontAlgn="base" hangingPunct="0">
        <a:spcBef>
          <a:spcPct val="20000"/>
        </a:spcBef>
        <a:spcAft>
          <a:spcPct val="0"/>
        </a:spcAft>
        <a:buChar char="–"/>
        <a:defRPr sz="2000">
          <a:solidFill>
            <a:srgbClr val="006600"/>
          </a:solidFill>
          <a:latin typeface="+mn-lt"/>
        </a:defRPr>
      </a:lvl4pPr>
      <a:lvl5pPr marL="2057400" indent="-228600" algn="l" rtl="0" eaLnBrk="0" fontAlgn="base" hangingPunct="0">
        <a:spcBef>
          <a:spcPct val="20000"/>
        </a:spcBef>
        <a:spcAft>
          <a:spcPct val="0"/>
        </a:spcAft>
        <a:buChar char="»"/>
        <a:defRPr sz="2000">
          <a:solidFill>
            <a:srgbClr val="006600"/>
          </a:solidFill>
          <a:latin typeface="+mn-lt"/>
        </a:defRPr>
      </a:lvl5pPr>
      <a:lvl6pPr marL="2514600" indent="-228600" algn="l" rtl="0" fontAlgn="base">
        <a:spcBef>
          <a:spcPct val="20000"/>
        </a:spcBef>
        <a:spcAft>
          <a:spcPct val="0"/>
        </a:spcAft>
        <a:buChar char="»"/>
        <a:defRPr sz="2000">
          <a:solidFill>
            <a:srgbClr val="006600"/>
          </a:solidFill>
          <a:latin typeface="+mn-lt"/>
        </a:defRPr>
      </a:lvl6pPr>
      <a:lvl7pPr marL="2971800" indent="-228600" algn="l" rtl="0" fontAlgn="base">
        <a:spcBef>
          <a:spcPct val="20000"/>
        </a:spcBef>
        <a:spcAft>
          <a:spcPct val="0"/>
        </a:spcAft>
        <a:buChar char="»"/>
        <a:defRPr sz="2000">
          <a:solidFill>
            <a:srgbClr val="006600"/>
          </a:solidFill>
          <a:latin typeface="+mn-lt"/>
        </a:defRPr>
      </a:lvl7pPr>
      <a:lvl8pPr marL="3429000" indent="-228600" algn="l" rtl="0" fontAlgn="base">
        <a:spcBef>
          <a:spcPct val="20000"/>
        </a:spcBef>
        <a:spcAft>
          <a:spcPct val="0"/>
        </a:spcAft>
        <a:buChar char="»"/>
        <a:defRPr sz="2000">
          <a:solidFill>
            <a:srgbClr val="006600"/>
          </a:solidFill>
          <a:latin typeface="+mn-lt"/>
        </a:defRPr>
      </a:lvl8pPr>
      <a:lvl9pPr marL="3886200" indent="-228600" algn="l" rtl="0" fontAlgn="base">
        <a:spcBef>
          <a:spcPct val="20000"/>
        </a:spcBef>
        <a:spcAft>
          <a:spcPct val="0"/>
        </a:spcAft>
        <a:buChar char="»"/>
        <a:defRPr sz="2000">
          <a:solidFill>
            <a:srgbClr val="006600"/>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5.wmf"/><Relationship Id="rId3" Type="http://schemas.openxmlformats.org/officeDocument/2006/relationships/oleObject" Target="../embeddings/oleObject1.bin"/><Relationship Id="rId7" Type="http://schemas.openxmlformats.org/officeDocument/2006/relationships/image" Target="../media/image2.wmf"/><Relationship Id="rId12" Type="http://schemas.openxmlformats.org/officeDocument/2006/relationships/oleObject" Target="../embeddings/oleObject6.bin"/><Relationship Id="rId17" Type="http://schemas.openxmlformats.org/officeDocument/2006/relationships/image" Target="../media/image7.wmf"/><Relationship Id="rId2" Type="http://schemas.openxmlformats.org/officeDocument/2006/relationships/slideLayout" Target="../slideLayouts/slideLayout2.xml"/><Relationship Id="rId16" Type="http://schemas.openxmlformats.org/officeDocument/2006/relationships/oleObject" Target="../embeddings/oleObject8.bin"/><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image" Target="../media/image4.wmf"/><Relationship Id="rId5" Type="http://schemas.openxmlformats.org/officeDocument/2006/relationships/image" Target="../media/image1.wmf"/><Relationship Id="rId15" Type="http://schemas.openxmlformats.org/officeDocument/2006/relationships/image" Target="../media/image6.wmf"/><Relationship Id="rId10" Type="http://schemas.openxmlformats.org/officeDocument/2006/relationships/oleObject" Target="../embeddings/oleObject5.bin"/><Relationship Id="rId4" Type="http://schemas.openxmlformats.org/officeDocument/2006/relationships/oleObject" Target="../embeddings/oleObject2.bin"/><Relationship Id="rId9" Type="http://schemas.openxmlformats.org/officeDocument/2006/relationships/image" Target="../media/image3.wmf"/><Relationship Id="rId14" Type="http://schemas.openxmlformats.org/officeDocument/2006/relationships/oleObject" Target="../embeddings/oleObject7.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google.es/url?sa=i&amp;rct=j&amp;q=&amp;esrc=s&amp;source=images&amp;cd=&amp;cad=rja&amp;uact=8&amp;docid=WaESPRkWIyFwqM&amp;tbnid=VT1oYiUi77n2xM:&amp;ved=0CAcQjRw&amp;url=http://www.elsevier.es/es/revistas/fisioterapia-146/analisis-psicometrico-escala-marcha-equilibrio-tinetti-modelo-13142160-revision-2009&amp;ei=qGAiVIPMCsisPOzkgPAL&amp;psig=AFQjCNFPKuD3mt1QeW3wH-lOfJT5j5G1nA&amp;ust=1411625314258577"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11188" y="1196975"/>
            <a:ext cx="7772400" cy="1470025"/>
          </a:xfrm>
        </p:spPr>
        <p:txBody>
          <a:bodyPr/>
          <a:lstStyle/>
          <a:p>
            <a:pPr eaLnBrk="1" hangingPunct="1">
              <a:defRPr/>
            </a:pPr>
            <a:r>
              <a:rPr lang="es-ES" dirty="0" smtClean="0"/>
              <a:t>PSICOMETRÍA</a:t>
            </a:r>
          </a:p>
        </p:txBody>
      </p:sp>
      <p:sp>
        <p:nvSpPr>
          <p:cNvPr id="3075" name="2 Subtítulo"/>
          <p:cNvSpPr>
            <a:spLocks noGrp="1"/>
          </p:cNvSpPr>
          <p:nvPr>
            <p:ph type="subTitle" idx="1"/>
          </p:nvPr>
        </p:nvSpPr>
        <p:spPr>
          <a:xfrm>
            <a:off x="1258888" y="2781300"/>
            <a:ext cx="6400800" cy="1752600"/>
          </a:xfrm>
        </p:spPr>
        <p:txBody>
          <a:bodyPr/>
          <a:lstStyle/>
          <a:p>
            <a:pPr eaLnBrk="1" hangingPunct="1"/>
            <a:r>
              <a:rPr lang="es-ES" smtClean="0"/>
              <a:t>Tema 2 </a:t>
            </a:r>
          </a:p>
          <a:p>
            <a:pPr eaLnBrk="1" hangingPunct="1"/>
            <a:r>
              <a:rPr lang="es-ES" smtClean="0"/>
              <a:t>Principales teorías de los tests: </a:t>
            </a:r>
          </a:p>
          <a:p>
            <a:pPr eaLnBrk="1" hangingPunct="1"/>
            <a:r>
              <a:rPr lang="es-ES" smtClean="0"/>
              <a:t>la Teoría Clásica de los Tests (TCT)</a:t>
            </a:r>
          </a:p>
        </p:txBody>
      </p:sp>
      <p:sp>
        <p:nvSpPr>
          <p:cNvPr id="3076" name="3 Marcador de número de diapositiva"/>
          <p:cNvSpPr>
            <a:spLocks noGrp="1"/>
          </p:cNvSpPr>
          <p:nvPr>
            <p:ph type="sldNum" sz="quarter" idx="12"/>
          </p:nvPr>
        </p:nvSpPr>
        <p:spPr>
          <a:noFill/>
        </p:spPr>
        <p:txBody>
          <a:bodyPr/>
          <a:lstStyle/>
          <a:p>
            <a:fld id="{3464C200-9DE9-46B6-AE5D-67ED379C8CEA}" type="slidenum">
              <a:rPr lang="es-ES" smtClean="0"/>
              <a:pPr/>
              <a:t>1</a:t>
            </a:fld>
            <a:endParaRPr lang="es-ES" smtClean="0"/>
          </a:p>
        </p:txBody>
      </p:sp>
      <p:sp>
        <p:nvSpPr>
          <p:cNvPr id="3077" name="4 CuadroTexto"/>
          <p:cNvSpPr txBox="1">
            <a:spLocks noChangeArrowheads="1"/>
          </p:cNvSpPr>
          <p:nvPr/>
        </p:nvSpPr>
        <p:spPr bwMode="auto">
          <a:xfrm>
            <a:off x="4932363" y="5661025"/>
            <a:ext cx="3133725" cy="646113"/>
          </a:xfrm>
          <a:prstGeom prst="rect">
            <a:avLst/>
          </a:prstGeom>
          <a:noFill/>
          <a:ln w="9525">
            <a:noFill/>
            <a:miter lim="800000"/>
            <a:headEnd/>
            <a:tailEnd/>
          </a:ln>
        </p:spPr>
        <p:txBody>
          <a:bodyPr>
            <a:spAutoFit/>
          </a:bodyPr>
          <a:lstStyle/>
          <a:p>
            <a:r>
              <a:rPr lang="es-ES"/>
              <a:t>Salvador Chacón Moscoso</a:t>
            </a:r>
          </a:p>
          <a:p>
            <a:r>
              <a:rPr lang="es-ES"/>
              <a:t>Susana Sanduvete Chaves</a:t>
            </a:r>
          </a:p>
        </p:txBody>
      </p:sp>
      <p:sp>
        <p:nvSpPr>
          <p:cNvPr id="3078" name="4 Marcador de pie de página"/>
          <p:cNvSpPr>
            <a:spLocks noGrp="1"/>
          </p:cNvSpPr>
          <p:nvPr/>
        </p:nvSpPr>
        <p:spPr bwMode="auto">
          <a:xfrm>
            <a:off x="323850" y="6381750"/>
            <a:ext cx="8820150" cy="476250"/>
          </a:xfrm>
          <a:prstGeom prst="rect">
            <a:avLst/>
          </a:prstGeom>
          <a:noFill/>
          <a:ln w="9525">
            <a:noFill/>
            <a:miter lim="800000"/>
            <a:headEnd/>
            <a:tailEnd/>
          </a:ln>
        </p:spPr>
        <p:txBody>
          <a:bodyPr/>
          <a:lstStyle/>
          <a:p>
            <a:pPr algn="ctr"/>
            <a:r>
              <a:rPr lang="es-ES" sz="1400" b="0"/>
              <a:t>Agradecemos a Francisco Pablo Holgado Tello su inestimable colaboración en la elaboración de este material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11188" y="274638"/>
            <a:ext cx="8075612" cy="1143000"/>
          </a:xfrm>
        </p:spPr>
        <p:txBody>
          <a:bodyPr/>
          <a:lstStyle/>
          <a:p>
            <a:pPr>
              <a:defRPr/>
            </a:pPr>
            <a:r>
              <a:rPr lang="es-ES" sz="4000" b="1" kern="1200" dirty="0" smtClean="0">
                <a:solidFill>
                  <a:srgbClr val="000099"/>
                </a:solidFill>
                <a:latin typeface="Book Antiqua" pitchFamily="18" charset="0"/>
                <a:ea typeface="+mn-ea"/>
                <a:cs typeface="+mn-cs"/>
              </a:rPr>
              <a:t>ÍNDICE</a:t>
            </a:r>
            <a:endParaRPr lang="es-ES" sz="4000" b="1" kern="1200" dirty="0">
              <a:solidFill>
                <a:srgbClr val="000099"/>
              </a:solidFill>
              <a:latin typeface="Book Antiqua" pitchFamily="18" charset="0"/>
              <a:ea typeface="+mn-ea"/>
              <a:cs typeface="+mn-cs"/>
            </a:endParaRPr>
          </a:p>
        </p:txBody>
      </p:sp>
      <p:sp>
        <p:nvSpPr>
          <p:cNvPr id="4099" name="2 Marcador de contenido"/>
          <p:cNvSpPr>
            <a:spLocks noGrp="1"/>
          </p:cNvSpPr>
          <p:nvPr>
            <p:ph idx="1"/>
          </p:nvPr>
        </p:nvSpPr>
        <p:spPr/>
        <p:txBody>
          <a:bodyPr/>
          <a:lstStyle/>
          <a:p>
            <a:pPr marL="514350" indent="-514350">
              <a:buFontTx/>
              <a:buAutoNum type="arabicPeriod"/>
            </a:pPr>
            <a:r>
              <a:rPr lang="es-ES" smtClean="0">
                <a:solidFill>
                  <a:schemeClr val="tx1"/>
                </a:solidFill>
              </a:rPr>
              <a:t>Introducción.</a:t>
            </a:r>
          </a:p>
          <a:p>
            <a:pPr marL="514350" indent="-514350">
              <a:buFontTx/>
              <a:buAutoNum type="arabicPeriod"/>
            </a:pPr>
            <a:r>
              <a:rPr lang="es-ES" smtClean="0">
                <a:solidFill>
                  <a:schemeClr val="tx1"/>
                </a:solidFill>
              </a:rPr>
              <a:t>Teoría clásica de los tests.</a:t>
            </a:r>
          </a:p>
          <a:p>
            <a:pPr marL="914400" lvl="1" indent="-514350">
              <a:buFontTx/>
              <a:buNone/>
            </a:pPr>
            <a:r>
              <a:rPr lang="es-ES" smtClean="0">
                <a:solidFill>
                  <a:schemeClr val="tx1"/>
                </a:solidFill>
              </a:rPr>
              <a:t>2.1. Conceptualización.</a:t>
            </a:r>
          </a:p>
          <a:p>
            <a:pPr marL="914400" lvl="1" indent="-514350">
              <a:buFontTx/>
              <a:buNone/>
            </a:pPr>
            <a:r>
              <a:rPr lang="es-ES" smtClean="0">
                <a:solidFill>
                  <a:schemeClr val="tx1"/>
                </a:solidFill>
              </a:rPr>
              <a:t>2.2. Supuestos del modelo.</a:t>
            </a:r>
          </a:p>
          <a:p>
            <a:pPr marL="914400" lvl="1" indent="-514350">
              <a:buFontTx/>
              <a:buNone/>
            </a:pPr>
            <a:r>
              <a:rPr lang="es-ES" smtClean="0">
                <a:solidFill>
                  <a:schemeClr val="tx1"/>
                </a:solidFill>
              </a:rPr>
              <a:t>2.3. Deducciones del modelo.</a:t>
            </a:r>
          </a:p>
          <a:p>
            <a:pPr marL="514350" indent="-514350">
              <a:buFontTx/>
              <a:buAutoNum type="arabicPeriod"/>
            </a:pPr>
            <a:r>
              <a:rPr lang="es-ES" smtClean="0">
                <a:solidFill>
                  <a:schemeClr val="tx1"/>
                </a:solidFill>
              </a:rPr>
              <a:t>Teoría de la Respuesta al Ítem (TRI).</a:t>
            </a:r>
          </a:p>
          <a:p>
            <a:pPr marL="514350" indent="-514350">
              <a:buFontTx/>
              <a:buAutoNum type="arabicPeriod"/>
            </a:pPr>
            <a:r>
              <a:rPr lang="es-ES" smtClean="0">
                <a:solidFill>
                  <a:schemeClr val="tx1"/>
                </a:solidFill>
              </a:rPr>
              <a:t>Teoría de la Generalizabilidad (TG).</a:t>
            </a:r>
          </a:p>
          <a:p>
            <a:pPr marL="514350" indent="-514350">
              <a:buFontTx/>
              <a:buAutoNum type="arabicPeriod"/>
            </a:pPr>
            <a:endParaRPr lang="es-ES" smtClean="0">
              <a:solidFill>
                <a:schemeClr val="tx1"/>
              </a:solidFill>
            </a:endParaRPr>
          </a:p>
          <a:p>
            <a:pPr marL="914400" lvl="1" indent="-514350">
              <a:buFontTx/>
              <a:buAutoNum type="arabicPeriod"/>
            </a:pPr>
            <a:endParaRPr lang="es-ES" smtClean="0">
              <a:solidFill>
                <a:schemeClr val="tx1"/>
              </a:solidFill>
            </a:endParaRPr>
          </a:p>
        </p:txBody>
      </p:sp>
      <p:sp>
        <p:nvSpPr>
          <p:cNvPr id="4100" name="3 Marcador de número de diapositiva"/>
          <p:cNvSpPr>
            <a:spLocks noGrp="1"/>
          </p:cNvSpPr>
          <p:nvPr>
            <p:ph type="sldNum" sz="quarter" idx="12"/>
          </p:nvPr>
        </p:nvSpPr>
        <p:spPr>
          <a:noFill/>
        </p:spPr>
        <p:txBody>
          <a:bodyPr/>
          <a:lstStyle/>
          <a:p>
            <a:fld id="{EA5D8C31-DC0A-425F-943B-71EDF47DD8D7}" type="slidenum">
              <a:rPr lang="es-ES" smtClean="0"/>
              <a:pPr/>
              <a:t>2</a:t>
            </a:fld>
            <a:endParaRPr lang="es-ES"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3 Marcador de número de diapositiva"/>
          <p:cNvSpPr>
            <a:spLocks noGrp="1"/>
          </p:cNvSpPr>
          <p:nvPr>
            <p:ph type="sldNum" sz="quarter" idx="12"/>
          </p:nvPr>
        </p:nvSpPr>
        <p:spPr>
          <a:noFill/>
        </p:spPr>
        <p:txBody>
          <a:bodyPr/>
          <a:lstStyle/>
          <a:p>
            <a:fld id="{9A3AAAC2-52C1-447F-9AFE-09C55E6211E8}" type="slidenum">
              <a:rPr lang="es-ES" smtClean="0"/>
              <a:pPr/>
              <a:t>3</a:t>
            </a:fld>
            <a:endParaRPr lang="es-ES" smtClean="0"/>
          </a:p>
        </p:txBody>
      </p:sp>
      <p:sp>
        <p:nvSpPr>
          <p:cNvPr id="168962" name="Text Box 2"/>
          <p:cNvSpPr txBox="1">
            <a:spLocks noChangeArrowheads="1"/>
          </p:cNvSpPr>
          <p:nvPr/>
        </p:nvSpPr>
        <p:spPr bwMode="auto">
          <a:xfrm>
            <a:off x="1822450" y="1404938"/>
            <a:ext cx="7007225" cy="3019425"/>
          </a:xfrm>
          <a:prstGeom prst="rect">
            <a:avLst/>
          </a:prstGeom>
          <a:noFill/>
          <a:ln w="9525">
            <a:noFill/>
            <a:miter lim="800000"/>
            <a:headEnd/>
            <a:tailEnd/>
          </a:ln>
          <a:effectLst>
            <a:outerShdw dist="81320" dir="8480412" algn="ctr" rotWithShape="0">
              <a:schemeClr val="bg2"/>
            </a:outerShdw>
          </a:effectLst>
        </p:spPr>
        <p:txBody>
          <a:bodyPr>
            <a:spAutoFit/>
          </a:bodyPr>
          <a:lstStyle/>
          <a:p>
            <a:pPr algn="ctr">
              <a:defRPr/>
            </a:pPr>
            <a:endParaRPr lang="es-ES_tradnl" sz="4800" dirty="0">
              <a:solidFill>
                <a:schemeClr val="accent2"/>
              </a:solidFill>
              <a:latin typeface="Book Antiqua" pitchFamily="18" charset="0"/>
              <a:cs typeface="Times New Roman" pitchFamily="18" charset="0"/>
            </a:endParaRPr>
          </a:p>
          <a:p>
            <a:pPr algn="ctr">
              <a:defRPr/>
            </a:pPr>
            <a:endParaRPr lang="es-ES_tradnl" sz="4800" dirty="0">
              <a:solidFill>
                <a:schemeClr val="accent2"/>
              </a:solidFill>
              <a:latin typeface="Book Antiqua" pitchFamily="18" charset="0"/>
              <a:cs typeface="Times New Roman" pitchFamily="18" charset="0"/>
            </a:endParaRPr>
          </a:p>
          <a:p>
            <a:pPr algn="ctr">
              <a:defRPr/>
            </a:pPr>
            <a:endParaRPr lang="es-ES_tradnl" sz="4800" dirty="0">
              <a:solidFill>
                <a:schemeClr val="accent2"/>
              </a:solidFill>
              <a:latin typeface="Book Antiqua" pitchFamily="18" charset="0"/>
              <a:cs typeface="Times New Roman" pitchFamily="18" charset="0"/>
            </a:endParaRPr>
          </a:p>
          <a:p>
            <a:pPr algn="ctr">
              <a:defRPr/>
            </a:pPr>
            <a:endParaRPr lang="es-ES" sz="4800" dirty="0">
              <a:solidFill>
                <a:schemeClr val="accent2"/>
              </a:solidFill>
              <a:latin typeface="Book Antiqua" pitchFamily="18" charset="0"/>
              <a:cs typeface="Times New Roman" pitchFamily="18" charset="0"/>
            </a:endParaRPr>
          </a:p>
        </p:txBody>
      </p:sp>
      <p:sp>
        <p:nvSpPr>
          <p:cNvPr id="5124" name="Text Box 4"/>
          <p:cNvSpPr txBox="1">
            <a:spLocks noChangeArrowheads="1"/>
          </p:cNvSpPr>
          <p:nvPr/>
        </p:nvSpPr>
        <p:spPr bwMode="auto">
          <a:xfrm>
            <a:off x="684213" y="1412875"/>
            <a:ext cx="7993062" cy="5262563"/>
          </a:xfrm>
          <a:prstGeom prst="rect">
            <a:avLst/>
          </a:prstGeom>
          <a:noFill/>
          <a:ln w="9525">
            <a:noFill/>
            <a:miter lim="800000"/>
            <a:headEnd/>
            <a:tailEnd/>
          </a:ln>
        </p:spPr>
        <p:txBody>
          <a:bodyPr>
            <a:spAutoFit/>
          </a:bodyPr>
          <a:lstStyle/>
          <a:p>
            <a:r>
              <a:rPr lang="es-ES" sz="2800" b="0"/>
              <a:t>Las teorías de los tests permiten establecer una relación funcional entre:</a:t>
            </a:r>
          </a:p>
          <a:p>
            <a:endParaRPr lang="es-ES" sz="2800" b="0"/>
          </a:p>
          <a:p>
            <a:pPr lvl="1"/>
            <a:r>
              <a:rPr lang="es-ES" sz="2800" b="0"/>
              <a:t>- Variables observables (procedentes de puntuaciones empíricas obtenidas de los participantes a través de sus respuestas en un test o sus ítems); y</a:t>
            </a:r>
          </a:p>
          <a:p>
            <a:pPr lvl="1">
              <a:buFont typeface="Arial" charset="0"/>
              <a:buNone/>
            </a:pPr>
            <a:endParaRPr lang="es-ES" sz="2800" b="0"/>
          </a:p>
          <a:p>
            <a:pPr lvl="1"/>
            <a:r>
              <a:rPr lang="es-ES" sz="2800" b="0"/>
              <a:t>- Variables inobservables (puntuaciones verdaderas o grado de habilidad de los participantes en el constructo que se está midiendo).</a:t>
            </a:r>
          </a:p>
        </p:txBody>
      </p:sp>
      <p:sp>
        <p:nvSpPr>
          <p:cNvPr id="5125" name="Text Box 6"/>
          <p:cNvSpPr txBox="1">
            <a:spLocks noChangeArrowheads="1"/>
          </p:cNvSpPr>
          <p:nvPr/>
        </p:nvSpPr>
        <p:spPr bwMode="auto">
          <a:xfrm>
            <a:off x="1187450" y="404813"/>
            <a:ext cx="7131050" cy="708025"/>
          </a:xfrm>
          <a:prstGeom prst="rect">
            <a:avLst/>
          </a:prstGeom>
          <a:noFill/>
          <a:ln w="9525">
            <a:noFill/>
            <a:miter lim="800000"/>
            <a:headEnd/>
            <a:tailEnd/>
          </a:ln>
        </p:spPr>
        <p:txBody>
          <a:bodyPr>
            <a:spAutoFit/>
          </a:bodyPr>
          <a:lstStyle/>
          <a:p>
            <a:pPr algn="ctr"/>
            <a:r>
              <a:rPr lang="es-ES_tradnl" sz="4000">
                <a:solidFill>
                  <a:srgbClr val="000099"/>
                </a:solidFill>
                <a:latin typeface="Book Antiqua" pitchFamily="18" charset="0"/>
              </a:rPr>
              <a:t>1. INTRODUCCIÓN</a:t>
            </a:r>
            <a:endParaRPr lang="es-ES" sz="4000">
              <a:solidFill>
                <a:srgbClr val="000099"/>
              </a:solidFill>
              <a:latin typeface="Book Antiqua" pitchFamily="18"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3 Marcador de número de diapositiva"/>
          <p:cNvSpPr>
            <a:spLocks noGrp="1"/>
          </p:cNvSpPr>
          <p:nvPr>
            <p:ph type="sldNum" sz="quarter" idx="12"/>
          </p:nvPr>
        </p:nvSpPr>
        <p:spPr>
          <a:noFill/>
        </p:spPr>
        <p:txBody>
          <a:bodyPr/>
          <a:lstStyle/>
          <a:p>
            <a:fld id="{472F412A-069D-442B-88EC-C72889E17644}" type="slidenum">
              <a:rPr lang="es-ES" smtClean="0"/>
              <a:pPr/>
              <a:t>4</a:t>
            </a:fld>
            <a:endParaRPr lang="es-ES" smtClean="0"/>
          </a:p>
        </p:txBody>
      </p:sp>
      <p:sp>
        <p:nvSpPr>
          <p:cNvPr id="6147" name="Text Box 3"/>
          <p:cNvSpPr txBox="1">
            <a:spLocks noChangeArrowheads="1"/>
          </p:cNvSpPr>
          <p:nvPr/>
        </p:nvSpPr>
        <p:spPr bwMode="auto">
          <a:xfrm>
            <a:off x="755650" y="1700213"/>
            <a:ext cx="8388350" cy="3540125"/>
          </a:xfrm>
          <a:prstGeom prst="rect">
            <a:avLst/>
          </a:prstGeom>
          <a:noFill/>
          <a:ln w="9525">
            <a:noFill/>
            <a:miter lim="800000"/>
            <a:headEnd/>
            <a:tailEnd/>
          </a:ln>
        </p:spPr>
        <p:txBody>
          <a:bodyPr>
            <a:spAutoFit/>
          </a:bodyPr>
          <a:lstStyle/>
          <a:p>
            <a:r>
              <a:rPr lang="es-ES" sz="3200" b="0"/>
              <a:t>Principales teorías de los tests:</a:t>
            </a:r>
          </a:p>
          <a:p>
            <a:endParaRPr lang="es-ES" sz="3200"/>
          </a:p>
          <a:p>
            <a:pPr marL="971550" lvl="1" indent="-514350">
              <a:buFont typeface="Calibri" pitchFamily="34" charset="0"/>
              <a:buAutoNum type="arabicPeriod"/>
            </a:pPr>
            <a:r>
              <a:rPr lang="es-ES" sz="3200"/>
              <a:t>Teoría Clásica de los Tests (TCT).</a:t>
            </a:r>
          </a:p>
          <a:p>
            <a:pPr marL="971550" lvl="1" indent="-514350">
              <a:buFont typeface="Arial" charset="0"/>
              <a:buNone/>
            </a:pPr>
            <a:endParaRPr lang="es-ES" sz="3200" b="0"/>
          </a:p>
          <a:p>
            <a:pPr marL="971550" lvl="1" indent="-514350">
              <a:buFont typeface="Calibri" pitchFamily="34" charset="0"/>
              <a:buAutoNum type="arabicPeriod" startAt="2"/>
            </a:pPr>
            <a:r>
              <a:rPr lang="es-ES" sz="3200" b="0"/>
              <a:t>Teoría de Respuesta al Ítem (TRI).</a:t>
            </a:r>
          </a:p>
          <a:p>
            <a:pPr marL="971550" lvl="1" indent="-514350">
              <a:buFont typeface="Arial" charset="0"/>
              <a:buNone/>
            </a:pPr>
            <a:endParaRPr lang="es-ES" sz="3200" b="0"/>
          </a:p>
          <a:p>
            <a:pPr marL="971550" lvl="1" indent="-514350">
              <a:buFont typeface="Calibri" pitchFamily="34" charset="0"/>
              <a:buAutoNum type="arabicPeriod" startAt="3"/>
            </a:pPr>
            <a:r>
              <a:rPr lang="es-ES" sz="3200" b="0"/>
              <a:t>Teoría de la Generalizabilidad (TG).</a:t>
            </a:r>
          </a:p>
        </p:txBody>
      </p:sp>
      <p:sp>
        <p:nvSpPr>
          <p:cNvPr id="6148" name="Text Box 2"/>
          <p:cNvSpPr txBox="1">
            <a:spLocks noChangeArrowheads="1"/>
          </p:cNvSpPr>
          <p:nvPr/>
        </p:nvSpPr>
        <p:spPr bwMode="auto">
          <a:xfrm>
            <a:off x="1042988" y="476250"/>
            <a:ext cx="7488237" cy="708025"/>
          </a:xfrm>
          <a:prstGeom prst="rect">
            <a:avLst/>
          </a:prstGeom>
          <a:noFill/>
          <a:ln w="9525">
            <a:noFill/>
            <a:miter lim="800000"/>
            <a:headEnd/>
            <a:tailEnd/>
          </a:ln>
        </p:spPr>
        <p:txBody>
          <a:bodyPr>
            <a:spAutoFit/>
          </a:bodyPr>
          <a:lstStyle/>
          <a:p>
            <a:pPr algn="ctr"/>
            <a:r>
              <a:rPr lang="es-ES_tradnl" sz="4000">
                <a:solidFill>
                  <a:srgbClr val="000099"/>
                </a:solidFill>
                <a:latin typeface="Book Antiqua" pitchFamily="18" charset="0"/>
              </a:rPr>
              <a:t>1. INTRODUCCIÓN</a:t>
            </a:r>
            <a:endParaRPr lang="es-ES" sz="4000">
              <a:solidFill>
                <a:srgbClr val="000099"/>
              </a:solidFill>
              <a:latin typeface="Book Antiqua" pitchFamily="18"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pPr>
              <a:defRPr/>
            </a:pPr>
            <a:r>
              <a:rPr lang="es-ES" sz="4000" b="1" kern="1200" dirty="0" smtClean="0">
                <a:solidFill>
                  <a:srgbClr val="000099"/>
                </a:solidFill>
                <a:latin typeface="Book Antiqua" pitchFamily="18" charset="0"/>
                <a:ea typeface="+mn-ea"/>
                <a:cs typeface="+mn-cs"/>
              </a:rPr>
              <a:t>2. TEORÍA CLÁSICA DE LOS TESTS</a:t>
            </a:r>
            <a:endParaRPr lang="es-ES" sz="4000" b="1" kern="1200" dirty="0">
              <a:solidFill>
                <a:srgbClr val="000099"/>
              </a:solidFill>
              <a:latin typeface="Book Antiqua" pitchFamily="18" charset="0"/>
              <a:ea typeface="+mn-ea"/>
              <a:cs typeface="+mn-cs"/>
            </a:endParaRPr>
          </a:p>
        </p:txBody>
      </p:sp>
      <p:sp>
        <p:nvSpPr>
          <p:cNvPr id="7171" name="3 Marcador de número de diapositiva"/>
          <p:cNvSpPr>
            <a:spLocks noGrp="1"/>
          </p:cNvSpPr>
          <p:nvPr>
            <p:ph type="sldNum" sz="quarter" idx="12"/>
          </p:nvPr>
        </p:nvSpPr>
        <p:spPr>
          <a:noFill/>
        </p:spPr>
        <p:txBody>
          <a:bodyPr/>
          <a:lstStyle/>
          <a:p>
            <a:fld id="{D21BE9E9-C5B3-43FD-BDDD-5501796AF8F3}" type="slidenum">
              <a:rPr lang="es-ES" smtClean="0"/>
              <a:pPr/>
              <a:t>5</a:t>
            </a:fld>
            <a:endParaRPr lang="es-ES"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3 Marcador de número de diapositiva"/>
          <p:cNvSpPr>
            <a:spLocks noGrp="1"/>
          </p:cNvSpPr>
          <p:nvPr>
            <p:ph type="sldNum" sz="quarter" idx="12"/>
          </p:nvPr>
        </p:nvSpPr>
        <p:spPr>
          <a:noFill/>
        </p:spPr>
        <p:txBody>
          <a:bodyPr/>
          <a:lstStyle/>
          <a:p>
            <a:fld id="{6E4E06AF-E49C-41B6-83C8-F9CCE3F9B215}" type="slidenum">
              <a:rPr lang="es-ES" smtClean="0"/>
              <a:pPr/>
              <a:t>6</a:t>
            </a:fld>
            <a:endParaRPr lang="es-ES" smtClean="0"/>
          </a:p>
        </p:txBody>
      </p:sp>
      <p:sp>
        <p:nvSpPr>
          <p:cNvPr id="8195" name="Text Box 4"/>
          <p:cNvSpPr txBox="1">
            <a:spLocks noChangeArrowheads="1"/>
          </p:cNvSpPr>
          <p:nvPr/>
        </p:nvSpPr>
        <p:spPr bwMode="auto">
          <a:xfrm>
            <a:off x="539750" y="1700213"/>
            <a:ext cx="8415338" cy="3540125"/>
          </a:xfrm>
          <a:prstGeom prst="rect">
            <a:avLst/>
          </a:prstGeom>
          <a:noFill/>
          <a:ln w="9525">
            <a:noFill/>
            <a:miter lim="800000"/>
            <a:headEnd/>
            <a:tailEnd/>
          </a:ln>
        </p:spPr>
        <p:txBody>
          <a:bodyPr>
            <a:spAutoFit/>
          </a:bodyPr>
          <a:lstStyle/>
          <a:p>
            <a:pPr>
              <a:buFont typeface="Wingdings" pitchFamily="2" charset="2"/>
              <a:buChar char="§"/>
            </a:pPr>
            <a:r>
              <a:rPr lang="es-ES" sz="2800" b="0"/>
              <a:t>Spearman (1904, 1907, 1910, 1913)</a:t>
            </a:r>
          </a:p>
          <a:p>
            <a:pPr>
              <a:buFont typeface="Wingdings" pitchFamily="2" charset="2"/>
              <a:buChar char="§"/>
            </a:pPr>
            <a:endParaRPr lang="es-ES" sz="2800" b="0"/>
          </a:p>
          <a:p>
            <a:pPr>
              <a:buFont typeface="Wingdings" pitchFamily="2" charset="2"/>
              <a:buChar char="§"/>
            </a:pPr>
            <a:r>
              <a:rPr lang="es-ES" sz="2800" b="0"/>
              <a:t>Relación funcional entre las puntuaciones empíricas u observadas (X), puntuaciones verdaderas (V) y puntuaciones debidas al error (E).</a:t>
            </a:r>
          </a:p>
          <a:p>
            <a:pPr>
              <a:buFont typeface="Wingdings" pitchFamily="2" charset="2"/>
              <a:buChar char="§"/>
            </a:pPr>
            <a:endParaRPr lang="es-ES" sz="2800" b="0"/>
          </a:p>
          <a:p>
            <a:pPr>
              <a:buFont typeface="Wingdings" pitchFamily="2" charset="2"/>
              <a:buChar char="§"/>
            </a:pPr>
            <a:r>
              <a:rPr lang="es-ES" sz="2800" b="0"/>
              <a:t>Modelo lineal:</a:t>
            </a:r>
          </a:p>
          <a:p>
            <a:r>
              <a:rPr lang="es-ES" sz="2800" b="0"/>
              <a:t>		               X = V + E</a:t>
            </a:r>
          </a:p>
        </p:txBody>
      </p:sp>
      <p:sp>
        <p:nvSpPr>
          <p:cNvPr id="8196" name="Text Box 7"/>
          <p:cNvSpPr txBox="1">
            <a:spLocks noChangeArrowheads="1"/>
          </p:cNvSpPr>
          <p:nvPr/>
        </p:nvSpPr>
        <p:spPr bwMode="auto">
          <a:xfrm>
            <a:off x="755650" y="404813"/>
            <a:ext cx="6840538" cy="584200"/>
          </a:xfrm>
          <a:prstGeom prst="rect">
            <a:avLst/>
          </a:prstGeom>
          <a:noFill/>
          <a:ln w="9525">
            <a:noFill/>
            <a:miter lim="800000"/>
            <a:headEnd/>
            <a:tailEnd/>
          </a:ln>
        </p:spPr>
        <p:txBody>
          <a:bodyPr>
            <a:spAutoFit/>
          </a:bodyPr>
          <a:lstStyle/>
          <a:p>
            <a:r>
              <a:rPr lang="es-ES_tradnl" sz="3200">
                <a:solidFill>
                  <a:schemeClr val="accent2"/>
                </a:solidFill>
                <a:latin typeface="Book Antiqua" pitchFamily="18" charset="0"/>
                <a:cs typeface="Times New Roman" pitchFamily="18" charset="0"/>
              </a:rPr>
              <a:t>2.1. CONCEPTUALIZACIÓN</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3 Marcador de número de diapositiva"/>
          <p:cNvSpPr>
            <a:spLocks noGrp="1"/>
          </p:cNvSpPr>
          <p:nvPr>
            <p:ph type="sldNum" sz="quarter" idx="12"/>
          </p:nvPr>
        </p:nvSpPr>
        <p:spPr>
          <a:noFill/>
        </p:spPr>
        <p:txBody>
          <a:bodyPr/>
          <a:lstStyle/>
          <a:p>
            <a:fld id="{CCFCAF1A-145E-41D7-AD0F-0E303183253F}" type="slidenum">
              <a:rPr lang="es-ES" smtClean="0"/>
              <a:pPr/>
              <a:t>7</a:t>
            </a:fld>
            <a:endParaRPr lang="es-ES" smtClean="0"/>
          </a:p>
        </p:txBody>
      </p:sp>
      <p:sp>
        <p:nvSpPr>
          <p:cNvPr id="9219" name="Text Box 3"/>
          <p:cNvSpPr txBox="1">
            <a:spLocks noChangeArrowheads="1"/>
          </p:cNvSpPr>
          <p:nvPr/>
        </p:nvSpPr>
        <p:spPr bwMode="auto">
          <a:xfrm>
            <a:off x="468313" y="1412875"/>
            <a:ext cx="8459787" cy="3416300"/>
          </a:xfrm>
          <a:prstGeom prst="rect">
            <a:avLst/>
          </a:prstGeom>
          <a:noFill/>
          <a:ln w="9525">
            <a:noFill/>
            <a:miter lim="800000"/>
            <a:headEnd/>
            <a:tailEnd/>
          </a:ln>
        </p:spPr>
        <p:txBody>
          <a:bodyPr>
            <a:spAutoFit/>
          </a:bodyPr>
          <a:lstStyle/>
          <a:p>
            <a:pPr>
              <a:buFont typeface="Wingdings" pitchFamily="2" charset="2"/>
              <a:buChar char="§"/>
            </a:pPr>
            <a:r>
              <a:rPr lang="es-ES" sz="2400" b="0"/>
              <a:t>Las acciones de una persona que responde a un test en un momento concreto se ven afectadas por diversos factores difíciles de controlar.</a:t>
            </a:r>
          </a:p>
          <a:p>
            <a:endParaRPr lang="es-ES" sz="2400" b="0"/>
          </a:p>
          <a:p>
            <a:pPr>
              <a:buFont typeface="Wingdings" pitchFamily="2" charset="2"/>
              <a:buChar char="§"/>
            </a:pPr>
            <a:r>
              <a:rPr lang="es-ES" sz="2400" b="0"/>
              <a:t>Esto implica que la puntuación obtenida (empírica) no coincide con su puntuación verdadera.</a:t>
            </a:r>
          </a:p>
          <a:p>
            <a:pPr>
              <a:buFont typeface="Wingdings" pitchFamily="2" charset="2"/>
              <a:buChar char="§"/>
            </a:pPr>
            <a:endParaRPr lang="es-ES" sz="2400" b="0"/>
          </a:p>
          <a:p>
            <a:pPr>
              <a:buFont typeface="Wingdings" pitchFamily="2" charset="2"/>
              <a:buChar char="§"/>
            </a:pPr>
            <a:r>
              <a:rPr lang="es-ES" sz="2400" b="0"/>
              <a:t>Se hace necesario estimar la puntuación verdadera basándonos en los supuestos del modelo.</a:t>
            </a:r>
          </a:p>
        </p:txBody>
      </p:sp>
      <p:sp>
        <p:nvSpPr>
          <p:cNvPr id="9220" name="Text Box 5"/>
          <p:cNvSpPr txBox="1">
            <a:spLocks noChangeArrowheads="1"/>
          </p:cNvSpPr>
          <p:nvPr/>
        </p:nvSpPr>
        <p:spPr bwMode="auto">
          <a:xfrm>
            <a:off x="827088" y="404813"/>
            <a:ext cx="7488237" cy="579437"/>
          </a:xfrm>
          <a:prstGeom prst="rect">
            <a:avLst/>
          </a:prstGeom>
          <a:noFill/>
          <a:ln w="9525">
            <a:noFill/>
            <a:miter lim="800000"/>
            <a:headEnd/>
            <a:tailEnd/>
          </a:ln>
        </p:spPr>
        <p:txBody>
          <a:bodyPr>
            <a:spAutoFit/>
          </a:bodyPr>
          <a:lstStyle/>
          <a:p>
            <a:r>
              <a:rPr lang="es-ES_tradnl" sz="3200">
                <a:solidFill>
                  <a:schemeClr val="accent2"/>
                </a:solidFill>
                <a:latin typeface="Book Antiqua" pitchFamily="18" charset="0"/>
                <a:cs typeface="Times New Roman" pitchFamily="18" charset="0"/>
              </a:rPr>
              <a:t>2.1. CONCEPTUALIZACIÓN</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3 Marcador de número de diapositiva"/>
          <p:cNvSpPr>
            <a:spLocks noGrp="1"/>
          </p:cNvSpPr>
          <p:nvPr>
            <p:ph type="sldNum" sz="quarter" idx="12"/>
          </p:nvPr>
        </p:nvSpPr>
        <p:spPr>
          <a:noFill/>
        </p:spPr>
        <p:txBody>
          <a:bodyPr/>
          <a:lstStyle/>
          <a:p>
            <a:fld id="{0450B022-0BE5-4BAF-B225-131DA8A7913E}" type="slidenum">
              <a:rPr lang="es-ES" smtClean="0"/>
              <a:pPr/>
              <a:t>8</a:t>
            </a:fld>
            <a:endParaRPr lang="es-ES" smtClean="0"/>
          </a:p>
        </p:txBody>
      </p:sp>
      <p:sp>
        <p:nvSpPr>
          <p:cNvPr id="10243" name="Text Box 3"/>
          <p:cNvSpPr txBox="1">
            <a:spLocks noChangeArrowheads="1"/>
          </p:cNvSpPr>
          <p:nvPr/>
        </p:nvSpPr>
        <p:spPr bwMode="auto">
          <a:xfrm>
            <a:off x="1573213" y="1495425"/>
            <a:ext cx="7324725" cy="1004888"/>
          </a:xfrm>
          <a:prstGeom prst="rect">
            <a:avLst/>
          </a:prstGeom>
          <a:noFill/>
          <a:ln w="9525">
            <a:noFill/>
            <a:miter lim="800000"/>
            <a:headEnd/>
            <a:tailEnd/>
          </a:ln>
        </p:spPr>
        <p:txBody>
          <a:bodyPr>
            <a:spAutoFit/>
          </a:bodyPr>
          <a:lstStyle/>
          <a:p>
            <a:pPr>
              <a:spcBef>
                <a:spcPct val="50000"/>
              </a:spcBef>
              <a:buFontTx/>
              <a:buChar char="-"/>
            </a:pPr>
            <a:endParaRPr lang="en-US" sz="2400" b="0">
              <a:latin typeface="Verdana" pitchFamily="34" charset="0"/>
            </a:endParaRPr>
          </a:p>
          <a:p>
            <a:pPr>
              <a:spcBef>
                <a:spcPct val="50000"/>
              </a:spcBef>
              <a:buFontTx/>
              <a:buChar char="-"/>
            </a:pPr>
            <a:endParaRPr lang="en-US" sz="2400" b="0">
              <a:latin typeface="Verdana" pitchFamily="34" charset="0"/>
            </a:endParaRPr>
          </a:p>
        </p:txBody>
      </p:sp>
      <p:sp>
        <p:nvSpPr>
          <p:cNvPr id="10244" name="Text Box 6"/>
          <p:cNvSpPr txBox="1">
            <a:spLocks noChangeArrowheads="1"/>
          </p:cNvSpPr>
          <p:nvPr/>
        </p:nvSpPr>
        <p:spPr bwMode="auto">
          <a:xfrm>
            <a:off x="827088" y="1268413"/>
            <a:ext cx="7734300" cy="5262562"/>
          </a:xfrm>
          <a:prstGeom prst="rect">
            <a:avLst/>
          </a:prstGeom>
          <a:noFill/>
          <a:ln w="9525">
            <a:noFill/>
            <a:miter lim="800000"/>
            <a:headEnd/>
            <a:tailEnd/>
          </a:ln>
        </p:spPr>
        <p:txBody>
          <a:bodyPr>
            <a:spAutoFit/>
          </a:bodyPr>
          <a:lstStyle/>
          <a:p>
            <a:pPr>
              <a:buFont typeface="Wingdings" pitchFamily="2" charset="2"/>
              <a:buChar char="§"/>
            </a:pPr>
            <a:r>
              <a:rPr lang="es-ES" sz="2400" b="0"/>
              <a:t>El término de error incluye todos los errores aleatorios que afectan a las puntuaciones empíricas. Pueden provenir de diversas fuentes:</a:t>
            </a:r>
          </a:p>
          <a:p>
            <a:pPr>
              <a:buFont typeface="Wingdings" pitchFamily="2" charset="2"/>
              <a:buChar char="§"/>
            </a:pPr>
            <a:endParaRPr lang="es-ES" sz="2400" b="0"/>
          </a:p>
          <a:p>
            <a:pPr lvl="1">
              <a:buFont typeface="Wingdings" pitchFamily="2" charset="2"/>
              <a:buChar char="§"/>
            </a:pPr>
            <a:r>
              <a:rPr lang="es-ES" sz="2400" b="0"/>
              <a:t>La persona (su estado emocional, fatiga, estrés, etc.).</a:t>
            </a:r>
          </a:p>
          <a:p>
            <a:pPr lvl="1">
              <a:buFont typeface="Wingdings" pitchFamily="2" charset="2"/>
              <a:buChar char="§"/>
            </a:pPr>
            <a:r>
              <a:rPr lang="es-ES" sz="2400" b="0"/>
              <a:t> El test (por sus ítems y tipo de formato).</a:t>
            </a:r>
          </a:p>
          <a:p>
            <a:pPr lvl="1">
              <a:buFont typeface="Wingdings" pitchFamily="2" charset="2"/>
              <a:buChar char="§"/>
            </a:pPr>
            <a:r>
              <a:rPr lang="es-ES" sz="2400" b="0"/>
              <a:t>Características de quienes aplican la prueba.</a:t>
            </a:r>
          </a:p>
          <a:p>
            <a:pPr lvl="1">
              <a:buFont typeface="Wingdings" pitchFamily="2" charset="2"/>
              <a:buChar char="§"/>
            </a:pPr>
            <a:r>
              <a:rPr lang="es-ES" sz="2400" b="0"/>
              <a:t>Condiciones ambientales.</a:t>
            </a:r>
          </a:p>
          <a:p>
            <a:pPr lvl="1">
              <a:buFont typeface="Wingdings" pitchFamily="2" charset="2"/>
              <a:buChar char="§"/>
            </a:pPr>
            <a:r>
              <a:rPr lang="es-ES" sz="2400" b="0"/>
              <a:t>Instrucciones.</a:t>
            </a:r>
          </a:p>
          <a:p>
            <a:pPr lvl="1">
              <a:buFont typeface="Wingdings" pitchFamily="2" charset="2"/>
              <a:buChar char="§"/>
            </a:pPr>
            <a:r>
              <a:rPr lang="es-ES" sz="2400" b="0"/>
              <a:t>Etc.</a:t>
            </a:r>
          </a:p>
          <a:p>
            <a:pPr lvl="1">
              <a:buFont typeface="Wingdings" pitchFamily="2" charset="2"/>
              <a:buChar char="§"/>
            </a:pPr>
            <a:endParaRPr lang="es-ES" sz="2400" b="0"/>
          </a:p>
          <a:p>
            <a:pPr>
              <a:buFont typeface="Wingdings" pitchFamily="2" charset="2"/>
              <a:buChar char="§"/>
            </a:pPr>
            <a:r>
              <a:rPr lang="es-ES" sz="2400" b="0"/>
              <a:t>Habría que tratar de controlar el efecto de estos factores a través de un estudio de fiabilidad (tema 5).</a:t>
            </a:r>
          </a:p>
        </p:txBody>
      </p:sp>
      <p:sp>
        <p:nvSpPr>
          <p:cNvPr id="10245" name="Text Box 8"/>
          <p:cNvSpPr txBox="1">
            <a:spLocks noChangeArrowheads="1"/>
          </p:cNvSpPr>
          <p:nvPr/>
        </p:nvSpPr>
        <p:spPr bwMode="auto">
          <a:xfrm>
            <a:off x="827088" y="476250"/>
            <a:ext cx="6769100" cy="585788"/>
          </a:xfrm>
          <a:prstGeom prst="rect">
            <a:avLst/>
          </a:prstGeom>
          <a:noFill/>
          <a:ln w="9525">
            <a:noFill/>
            <a:miter lim="800000"/>
            <a:headEnd/>
            <a:tailEnd/>
          </a:ln>
        </p:spPr>
        <p:txBody>
          <a:bodyPr>
            <a:spAutoFit/>
          </a:bodyPr>
          <a:lstStyle/>
          <a:p>
            <a:r>
              <a:rPr lang="es-ES" sz="3200">
                <a:solidFill>
                  <a:schemeClr val="accent2"/>
                </a:solidFill>
                <a:latin typeface="Book Antiqua" pitchFamily="18" charset="0"/>
                <a:cs typeface="Times New Roman" pitchFamily="18" charset="0"/>
              </a:rPr>
              <a:t>2.1. CONCEPTUALIZACIÓN</a:t>
            </a:r>
            <a:endParaRPr lang="es-ES" sz="3200" u="sng">
              <a:solidFill>
                <a:schemeClr val="accent2"/>
              </a:solidFill>
              <a:latin typeface="Book Antiqua"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3 Marcador de número de diapositiva"/>
          <p:cNvSpPr>
            <a:spLocks noGrp="1"/>
          </p:cNvSpPr>
          <p:nvPr>
            <p:ph type="sldNum" sz="quarter" idx="12"/>
          </p:nvPr>
        </p:nvSpPr>
        <p:spPr>
          <a:noFill/>
        </p:spPr>
        <p:txBody>
          <a:bodyPr/>
          <a:lstStyle/>
          <a:p>
            <a:fld id="{7427DED5-150E-4F88-A84A-D12A3E2170D3}" type="slidenum">
              <a:rPr lang="es-ES" smtClean="0"/>
              <a:pPr/>
              <a:t>9</a:t>
            </a:fld>
            <a:endParaRPr lang="es-ES" smtClean="0"/>
          </a:p>
        </p:txBody>
      </p:sp>
      <p:sp>
        <p:nvSpPr>
          <p:cNvPr id="11267" name="Text Box 3"/>
          <p:cNvSpPr txBox="1">
            <a:spLocks noChangeArrowheads="1"/>
          </p:cNvSpPr>
          <p:nvPr/>
        </p:nvSpPr>
        <p:spPr bwMode="auto">
          <a:xfrm>
            <a:off x="1573213" y="1495425"/>
            <a:ext cx="7324725" cy="1004888"/>
          </a:xfrm>
          <a:prstGeom prst="rect">
            <a:avLst/>
          </a:prstGeom>
          <a:noFill/>
          <a:ln w="9525">
            <a:noFill/>
            <a:miter lim="800000"/>
            <a:headEnd/>
            <a:tailEnd/>
          </a:ln>
        </p:spPr>
        <p:txBody>
          <a:bodyPr>
            <a:spAutoFit/>
          </a:bodyPr>
          <a:lstStyle/>
          <a:p>
            <a:pPr>
              <a:spcBef>
                <a:spcPct val="50000"/>
              </a:spcBef>
              <a:buFontTx/>
              <a:buChar char="-"/>
            </a:pPr>
            <a:endParaRPr lang="en-US" sz="2400" b="0">
              <a:latin typeface="Verdana" pitchFamily="34" charset="0"/>
            </a:endParaRPr>
          </a:p>
          <a:p>
            <a:pPr>
              <a:spcBef>
                <a:spcPct val="50000"/>
              </a:spcBef>
              <a:buFontTx/>
              <a:buChar char="-"/>
            </a:pPr>
            <a:endParaRPr lang="en-US" sz="2400" b="0">
              <a:latin typeface="Verdana" pitchFamily="34" charset="0"/>
            </a:endParaRPr>
          </a:p>
        </p:txBody>
      </p:sp>
      <p:sp>
        <p:nvSpPr>
          <p:cNvPr id="11268" name="Text Box 4"/>
          <p:cNvSpPr txBox="1">
            <a:spLocks noChangeArrowheads="1"/>
          </p:cNvSpPr>
          <p:nvPr/>
        </p:nvSpPr>
        <p:spPr bwMode="auto">
          <a:xfrm>
            <a:off x="468313" y="1484313"/>
            <a:ext cx="8459787" cy="4832350"/>
          </a:xfrm>
          <a:prstGeom prst="rect">
            <a:avLst/>
          </a:prstGeom>
          <a:noFill/>
          <a:ln w="9525">
            <a:noFill/>
            <a:miter lim="800000"/>
            <a:headEnd/>
            <a:tailEnd/>
          </a:ln>
        </p:spPr>
        <p:txBody>
          <a:bodyPr>
            <a:spAutoFit/>
          </a:bodyPr>
          <a:lstStyle/>
          <a:p>
            <a:pPr>
              <a:buFont typeface="Arial" charset="0"/>
              <a:buNone/>
            </a:pPr>
            <a:r>
              <a:rPr lang="es-ES" sz="2800" b="0"/>
              <a:t>A. La puntuación verdadera (V) es la esperanza matemática de la puntuación empírica (X).</a:t>
            </a:r>
          </a:p>
          <a:p>
            <a:pPr lvl="1">
              <a:buFontTx/>
              <a:buChar char="-"/>
            </a:pPr>
            <a:r>
              <a:rPr lang="es-ES" sz="2800" b="0"/>
              <a:t>Si pasamos un infinito número de veces el mismo test a una persona (asumiendo que las aplicaciones son independientes, por lo que la puntuación obtenida en una aplicación no se encuentra influenciada por otras aplicaciones), la media de todas las puntuaciones observadas (X) sería la puntuación verdadera de la persona.</a:t>
            </a:r>
          </a:p>
          <a:p>
            <a:pPr lvl="1">
              <a:buFontTx/>
              <a:buChar char="-"/>
            </a:pPr>
            <a:endParaRPr lang="es-ES" sz="2800" b="0"/>
          </a:p>
          <a:p>
            <a:pPr lvl="1"/>
            <a:r>
              <a:rPr lang="es-ES" sz="2800" b="0"/>
              <a:t>                               V = E(X)</a:t>
            </a:r>
          </a:p>
        </p:txBody>
      </p:sp>
      <p:sp>
        <p:nvSpPr>
          <p:cNvPr id="11269" name="Text Box 9"/>
          <p:cNvSpPr txBox="1">
            <a:spLocks noChangeArrowheads="1"/>
          </p:cNvSpPr>
          <p:nvPr/>
        </p:nvSpPr>
        <p:spPr bwMode="auto">
          <a:xfrm>
            <a:off x="1114425" y="549275"/>
            <a:ext cx="8029575" cy="584200"/>
          </a:xfrm>
          <a:prstGeom prst="rect">
            <a:avLst/>
          </a:prstGeom>
          <a:noFill/>
          <a:ln w="9525">
            <a:noFill/>
            <a:miter lim="800000"/>
            <a:headEnd/>
            <a:tailEnd/>
          </a:ln>
        </p:spPr>
        <p:txBody>
          <a:bodyPr>
            <a:spAutoFit/>
          </a:bodyPr>
          <a:lstStyle/>
          <a:p>
            <a:r>
              <a:rPr lang="es-ES" sz="3200">
                <a:solidFill>
                  <a:schemeClr val="accent2"/>
                </a:solidFill>
                <a:latin typeface="Book Antiqua" pitchFamily="18" charset="0"/>
                <a:cs typeface="Times New Roman" pitchFamily="18" charset="0"/>
              </a:rPr>
              <a:t>2.2. SUPUESTOS DEL MODELO</a:t>
            </a:r>
            <a:endParaRPr lang="es-ES" sz="3200" u="sng">
              <a:solidFill>
                <a:schemeClr val="accent2"/>
              </a:solidFill>
              <a:latin typeface="Book Antiqua"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3 Marcador de número de diapositiva"/>
          <p:cNvSpPr>
            <a:spLocks noGrp="1"/>
          </p:cNvSpPr>
          <p:nvPr>
            <p:ph type="sldNum" sz="quarter" idx="12"/>
          </p:nvPr>
        </p:nvSpPr>
        <p:spPr>
          <a:noFill/>
        </p:spPr>
        <p:txBody>
          <a:bodyPr/>
          <a:lstStyle/>
          <a:p>
            <a:fld id="{3533DD1D-9378-476E-B546-2DC15F2985DF}" type="slidenum">
              <a:rPr lang="es-ES" smtClean="0"/>
              <a:pPr/>
              <a:t>10</a:t>
            </a:fld>
            <a:endParaRPr lang="es-ES" smtClean="0"/>
          </a:p>
        </p:txBody>
      </p:sp>
      <p:sp>
        <p:nvSpPr>
          <p:cNvPr id="12291" name="Text Box 3"/>
          <p:cNvSpPr txBox="1">
            <a:spLocks noChangeArrowheads="1"/>
          </p:cNvSpPr>
          <p:nvPr/>
        </p:nvSpPr>
        <p:spPr bwMode="auto">
          <a:xfrm>
            <a:off x="1573213" y="1495425"/>
            <a:ext cx="7324725" cy="1004888"/>
          </a:xfrm>
          <a:prstGeom prst="rect">
            <a:avLst/>
          </a:prstGeom>
          <a:noFill/>
          <a:ln w="9525">
            <a:noFill/>
            <a:miter lim="800000"/>
            <a:headEnd/>
            <a:tailEnd/>
          </a:ln>
        </p:spPr>
        <p:txBody>
          <a:bodyPr>
            <a:spAutoFit/>
          </a:bodyPr>
          <a:lstStyle/>
          <a:p>
            <a:pPr>
              <a:spcBef>
                <a:spcPct val="50000"/>
              </a:spcBef>
              <a:buFontTx/>
              <a:buChar char="-"/>
            </a:pPr>
            <a:endParaRPr lang="en-US" sz="2400" b="0">
              <a:latin typeface="Verdana" pitchFamily="34" charset="0"/>
            </a:endParaRPr>
          </a:p>
          <a:p>
            <a:pPr>
              <a:spcBef>
                <a:spcPct val="50000"/>
              </a:spcBef>
              <a:buFontTx/>
              <a:buChar char="-"/>
            </a:pPr>
            <a:endParaRPr lang="en-US" sz="2400" b="0">
              <a:latin typeface="Verdana" pitchFamily="34" charset="0"/>
            </a:endParaRPr>
          </a:p>
        </p:txBody>
      </p:sp>
      <p:sp>
        <p:nvSpPr>
          <p:cNvPr id="12292" name="Rectangle 6"/>
          <p:cNvSpPr>
            <a:spLocks noChangeArrowheads="1"/>
          </p:cNvSpPr>
          <p:nvPr/>
        </p:nvSpPr>
        <p:spPr bwMode="auto">
          <a:xfrm>
            <a:off x="900113" y="1700213"/>
            <a:ext cx="7705725" cy="4032250"/>
          </a:xfrm>
          <a:prstGeom prst="rect">
            <a:avLst/>
          </a:prstGeom>
          <a:noFill/>
          <a:ln w="9525">
            <a:noFill/>
            <a:miter lim="800000"/>
            <a:headEnd/>
            <a:tailEnd/>
          </a:ln>
        </p:spPr>
        <p:txBody>
          <a:bodyPr>
            <a:spAutoFit/>
          </a:bodyPr>
          <a:lstStyle/>
          <a:p>
            <a:pPr>
              <a:buFont typeface="Arial" charset="0"/>
              <a:buNone/>
            </a:pPr>
            <a:r>
              <a:rPr lang="es-ES" sz="3200" b="0"/>
              <a:t>B. La correlación entre las puntuaciones verdaderas de 'n' participantes en un test y los errores de medida es igual a 0.</a:t>
            </a:r>
          </a:p>
          <a:p>
            <a:pPr>
              <a:buFont typeface="Arial" charset="0"/>
              <a:buNone/>
            </a:pPr>
            <a:endParaRPr lang="es-ES" sz="3200" b="0"/>
          </a:p>
          <a:p>
            <a:pPr lvl="1">
              <a:buFont typeface="Wingdings" pitchFamily="2" charset="2"/>
              <a:buChar char="§"/>
            </a:pPr>
            <a:r>
              <a:rPr lang="es-ES" sz="3200" b="0"/>
              <a:t>No existe relación entre errores de medida y puntuaciones verdaderas.</a:t>
            </a:r>
          </a:p>
          <a:p>
            <a:pPr lvl="1">
              <a:buFont typeface="Arial" charset="0"/>
              <a:buNone/>
            </a:pPr>
            <a:endParaRPr lang="es-ES" sz="3200" b="0"/>
          </a:p>
          <a:p>
            <a:pPr lvl="1">
              <a:buFont typeface="Arial" charset="0"/>
              <a:buNone/>
            </a:pPr>
            <a:r>
              <a:rPr lang="es-ES" sz="3200" b="0"/>
              <a:t>		               r</a:t>
            </a:r>
            <a:r>
              <a:rPr lang="es-ES" sz="3200" b="0" baseline="-25000"/>
              <a:t>ve </a:t>
            </a:r>
            <a:r>
              <a:rPr lang="es-ES" sz="3200" b="0"/>
              <a:t>= 0</a:t>
            </a:r>
          </a:p>
        </p:txBody>
      </p:sp>
      <p:sp>
        <p:nvSpPr>
          <p:cNvPr id="12293" name="Text Box 9"/>
          <p:cNvSpPr txBox="1">
            <a:spLocks noChangeArrowheads="1"/>
          </p:cNvSpPr>
          <p:nvPr/>
        </p:nvSpPr>
        <p:spPr bwMode="auto">
          <a:xfrm>
            <a:off x="1116013" y="549275"/>
            <a:ext cx="7200900" cy="584200"/>
          </a:xfrm>
          <a:prstGeom prst="rect">
            <a:avLst/>
          </a:prstGeom>
          <a:noFill/>
          <a:ln w="9525">
            <a:noFill/>
            <a:miter lim="800000"/>
            <a:headEnd/>
            <a:tailEnd/>
          </a:ln>
        </p:spPr>
        <p:txBody>
          <a:bodyPr>
            <a:spAutoFit/>
          </a:bodyPr>
          <a:lstStyle/>
          <a:p>
            <a:r>
              <a:rPr lang="es-ES" sz="3200">
                <a:solidFill>
                  <a:schemeClr val="accent2"/>
                </a:solidFill>
                <a:latin typeface="Book Antiqua" pitchFamily="18" charset="0"/>
                <a:cs typeface="Times New Roman" pitchFamily="18" charset="0"/>
              </a:rPr>
              <a:t>2.2. SUPUESTOS DEL MODELO</a:t>
            </a:r>
            <a:endParaRPr lang="es-ES" sz="3200" u="sng">
              <a:solidFill>
                <a:schemeClr val="accent2"/>
              </a:solidFill>
              <a:latin typeface="Book Antiqua"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3 Marcador de número de diapositiva"/>
          <p:cNvSpPr>
            <a:spLocks noGrp="1"/>
          </p:cNvSpPr>
          <p:nvPr>
            <p:ph type="sldNum" sz="quarter" idx="12"/>
          </p:nvPr>
        </p:nvSpPr>
        <p:spPr>
          <a:noFill/>
        </p:spPr>
        <p:txBody>
          <a:bodyPr/>
          <a:lstStyle/>
          <a:p>
            <a:fld id="{073AC28A-1C78-4D6B-B79D-75EB863D2876}" type="slidenum">
              <a:rPr lang="es-ES" smtClean="0"/>
              <a:pPr/>
              <a:t>11</a:t>
            </a:fld>
            <a:endParaRPr lang="es-ES" smtClean="0"/>
          </a:p>
        </p:txBody>
      </p:sp>
      <p:sp>
        <p:nvSpPr>
          <p:cNvPr id="13315" name="Text Box 3"/>
          <p:cNvSpPr txBox="1">
            <a:spLocks noChangeArrowheads="1"/>
          </p:cNvSpPr>
          <p:nvPr/>
        </p:nvSpPr>
        <p:spPr bwMode="auto">
          <a:xfrm>
            <a:off x="1573213" y="1495425"/>
            <a:ext cx="7324725" cy="1004888"/>
          </a:xfrm>
          <a:prstGeom prst="rect">
            <a:avLst/>
          </a:prstGeom>
          <a:noFill/>
          <a:ln w="9525">
            <a:noFill/>
            <a:miter lim="800000"/>
            <a:headEnd/>
            <a:tailEnd/>
          </a:ln>
        </p:spPr>
        <p:txBody>
          <a:bodyPr>
            <a:spAutoFit/>
          </a:bodyPr>
          <a:lstStyle/>
          <a:p>
            <a:pPr>
              <a:spcBef>
                <a:spcPct val="50000"/>
              </a:spcBef>
              <a:buFontTx/>
              <a:buChar char="-"/>
            </a:pPr>
            <a:endParaRPr lang="en-US" sz="2400" b="0">
              <a:latin typeface="Verdana" pitchFamily="34" charset="0"/>
            </a:endParaRPr>
          </a:p>
          <a:p>
            <a:pPr>
              <a:spcBef>
                <a:spcPct val="50000"/>
              </a:spcBef>
              <a:buFontTx/>
              <a:buChar char="-"/>
            </a:pPr>
            <a:endParaRPr lang="en-US" sz="2400" b="0">
              <a:latin typeface="Verdana" pitchFamily="34" charset="0"/>
            </a:endParaRPr>
          </a:p>
        </p:txBody>
      </p:sp>
      <p:sp>
        <p:nvSpPr>
          <p:cNvPr id="13316" name="Rectangle 6"/>
          <p:cNvSpPr>
            <a:spLocks noChangeArrowheads="1"/>
          </p:cNvSpPr>
          <p:nvPr/>
        </p:nvSpPr>
        <p:spPr bwMode="auto">
          <a:xfrm>
            <a:off x="755650" y="1557338"/>
            <a:ext cx="7705725" cy="4830762"/>
          </a:xfrm>
          <a:prstGeom prst="rect">
            <a:avLst/>
          </a:prstGeom>
          <a:noFill/>
          <a:ln w="9525">
            <a:noFill/>
            <a:miter lim="800000"/>
            <a:headEnd/>
            <a:tailEnd/>
          </a:ln>
        </p:spPr>
        <p:txBody>
          <a:bodyPr>
            <a:spAutoFit/>
          </a:bodyPr>
          <a:lstStyle/>
          <a:p>
            <a:pPr>
              <a:buFont typeface="Arial" charset="0"/>
              <a:buNone/>
            </a:pPr>
            <a:r>
              <a:rPr lang="es-ES" sz="2800" b="0"/>
              <a:t>C. La correlación entre los errores de medida (r</a:t>
            </a:r>
            <a:r>
              <a:rPr lang="es-ES" sz="2800" b="0" baseline="-25000"/>
              <a:t>e1e2</a:t>
            </a:r>
            <a:r>
              <a:rPr lang="es-ES" sz="2800" b="0"/>
              <a:t>) que afectan a las puntuaciones en dos tests diferentes (X</a:t>
            </a:r>
            <a:r>
              <a:rPr lang="es-ES" sz="2800" b="0" baseline="-25000"/>
              <a:t>1</a:t>
            </a:r>
            <a:r>
              <a:rPr lang="es-ES" sz="2800" b="0"/>
              <a:t> y X</a:t>
            </a:r>
            <a:r>
              <a:rPr lang="es-ES" sz="2800" b="0" baseline="-25000"/>
              <a:t>2</a:t>
            </a:r>
            <a:r>
              <a:rPr lang="es-ES" sz="2800" b="0"/>
              <a:t>) es igual a 0.</a:t>
            </a:r>
          </a:p>
          <a:p>
            <a:pPr>
              <a:buFont typeface="Arial" charset="0"/>
              <a:buNone/>
            </a:pPr>
            <a:endParaRPr lang="es-ES" sz="2800" b="0"/>
          </a:p>
          <a:p>
            <a:pPr lvl="1">
              <a:buFont typeface="Wingdings" pitchFamily="2" charset="2"/>
              <a:buChar char="§"/>
            </a:pPr>
            <a:r>
              <a:rPr lang="es-ES" sz="2800" b="0"/>
              <a:t>No hay razón para asumir que los errores de medida de un test influirá, positiva o negativamente, a los errores de medida en otro test, siempre y cuando los tests se hayan aplicado correctamente.</a:t>
            </a:r>
          </a:p>
          <a:p>
            <a:pPr lvl="1">
              <a:buFont typeface="Arial" charset="0"/>
              <a:buNone/>
            </a:pPr>
            <a:r>
              <a:rPr lang="es-ES" sz="2800" b="0"/>
              <a:t>				</a:t>
            </a:r>
          </a:p>
          <a:p>
            <a:pPr lvl="1">
              <a:buFont typeface="Arial" charset="0"/>
              <a:buNone/>
            </a:pPr>
            <a:r>
              <a:rPr lang="es-ES" sz="2800" b="0"/>
              <a:t>		              r</a:t>
            </a:r>
            <a:r>
              <a:rPr lang="es-ES" sz="2800" b="0" baseline="-25000"/>
              <a:t>e1e2</a:t>
            </a:r>
            <a:r>
              <a:rPr lang="es-ES" sz="2800" b="0"/>
              <a:t> = 0</a:t>
            </a:r>
          </a:p>
        </p:txBody>
      </p:sp>
      <p:sp>
        <p:nvSpPr>
          <p:cNvPr id="13317" name="Text Box 9"/>
          <p:cNvSpPr txBox="1">
            <a:spLocks noChangeArrowheads="1"/>
          </p:cNvSpPr>
          <p:nvPr/>
        </p:nvSpPr>
        <p:spPr bwMode="auto">
          <a:xfrm>
            <a:off x="1116013" y="549275"/>
            <a:ext cx="7200900" cy="584200"/>
          </a:xfrm>
          <a:prstGeom prst="rect">
            <a:avLst/>
          </a:prstGeom>
          <a:noFill/>
          <a:ln w="9525">
            <a:noFill/>
            <a:miter lim="800000"/>
            <a:headEnd/>
            <a:tailEnd/>
          </a:ln>
        </p:spPr>
        <p:txBody>
          <a:bodyPr>
            <a:spAutoFit/>
          </a:bodyPr>
          <a:lstStyle/>
          <a:p>
            <a:r>
              <a:rPr lang="es-ES" sz="3200">
                <a:solidFill>
                  <a:schemeClr val="accent2"/>
                </a:solidFill>
                <a:latin typeface="Book Antiqua" pitchFamily="18" charset="0"/>
                <a:cs typeface="Times New Roman" pitchFamily="18" charset="0"/>
              </a:rPr>
              <a:t>2.2. SUPUESTOS DEL MODELO</a:t>
            </a:r>
            <a:endParaRPr lang="es-ES" sz="3200" u="sng">
              <a:solidFill>
                <a:schemeClr val="accent2"/>
              </a:solidFill>
              <a:latin typeface="Book Antiqua"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3 Marcador de contenido"/>
          <p:cNvGraphicFramePr>
            <a:graphicFrameLocks noGrp="1"/>
          </p:cNvGraphicFramePr>
          <p:nvPr>
            <p:ph idx="1"/>
          </p:nvPr>
        </p:nvGraphicFramePr>
        <p:xfrm>
          <a:off x="1524000" y="1830388"/>
          <a:ext cx="6096000" cy="4064000"/>
        </p:xfrm>
        <a:graphic>
          <a:graphicData uri="http://schemas.openxmlformats.org/presentationml/2006/ole">
            <mc:AlternateContent xmlns:mc="http://schemas.openxmlformats.org/markup-compatibility/2006">
              <mc:Choice xmlns:v="urn:schemas-microsoft-com:vml" Requires="v">
                <p:oleObj spid="_x0000_s1042" name="Ecuación" r:id="rId3" imgW="0" imgH="0" progId="Equation.3">
                  <p:embed/>
                </p:oleObj>
              </mc:Choice>
              <mc:Fallback>
                <p:oleObj name="Ecuación" r:id="rId3" imgW="0" imgH="0" progId="Equation.3">
                  <p:embed/>
                  <p:pic>
                    <p:nvPicPr>
                      <p:cNvPr id="0" name="3 Marcador de contenido"/>
                      <p:cNvPicPr preferRelativeResize="0">
                        <a:picLocks noChangeArrowheads="1"/>
                      </p:cNvPicPr>
                      <p:nvPr/>
                    </p:nvPicPr>
                    <p:blipFill>
                      <a:blip>
                        <a:extLst>
                          <a:ext uri="{28A0092B-C50C-407E-A947-70E740481C1C}">
                            <a14:useLocalDpi xmlns:a14="http://schemas.microsoft.com/office/drawing/2010/main" val="0"/>
                          </a:ext>
                        </a:extLst>
                      </a:blip>
                      <a:srcRect/>
                      <a:stretch>
                        <a:fillRect/>
                      </a:stretch>
                    </p:blipFill>
                    <p:spPr bwMode="auto">
                      <a:xfrm>
                        <a:off x="1524000" y="1830388"/>
                        <a:ext cx="60960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34" name="Rectangle 5"/>
          <p:cNvSpPr>
            <a:spLocks noChangeArrowheads="1"/>
          </p:cNvSpPr>
          <p:nvPr/>
        </p:nvSpPr>
        <p:spPr bwMode="auto">
          <a:xfrm>
            <a:off x="1835150" y="1484313"/>
            <a:ext cx="6265863" cy="4032250"/>
          </a:xfrm>
          <a:prstGeom prst="rect">
            <a:avLst/>
          </a:prstGeom>
          <a:solidFill>
            <a:schemeClr val="bg1"/>
          </a:solidFill>
          <a:ln w="9525">
            <a:solidFill>
              <a:schemeClr val="bg1"/>
            </a:solidFill>
            <a:miter lim="800000"/>
            <a:headEnd/>
            <a:tailEnd/>
          </a:ln>
        </p:spPr>
        <p:txBody>
          <a:bodyPr/>
          <a:lstStyle/>
          <a:p>
            <a:pPr marL="342900" indent="-342900" eaLnBrk="0" hangingPunct="0">
              <a:lnSpc>
                <a:spcPct val="90000"/>
              </a:lnSpc>
              <a:spcBef>
                <a:spcPct val="20000"/>
              </a:spcBef>
              <a:buClr>
                <a:schemeClr val="bg2"/>
              </a:buClr>
              <a:buSzPct val="75000"/>
            </a:pPr>
            <a:r>
              <a:rPr lang="es-ES" sz="2000" b="0">
                <a:latin typeface="Verdana" pitchFamily="34" charset="0"/>
              </a:rPr>
              <a:t>1.          cuando   </a:t>
            </a:r>
          </a:p>
          <a:p>
            <a:pPr marL="342900" indent="-342900" eaLnBrk="0" hangingPunct="0">
              <a:lnSpc>
                <a:spcPct val="90000"/>
              </a:lnSpc>
              <a:spcBef>
                <a:spcPct val="20000"/>
              </a:spcBef>
              <a:buClr>
                <a:schemeClr val="bg2"/>
              </a:buClr>
              <a:buSzPct val="75000"/>
            </a:pPr>
            <a:endParaRPr lang="es-ES" sz="2000" b="0">
              <a:latin typeface="Verdana" pitchFamily="34" charset="0"/>
            </a:endParaRPr>
          </a:p>
          <a:p>
            <a:pPr marL="342900" indent="-342900" eaLnBrk="0" hangingPunct="0">
              <a:lnSpc>
                <a:spcPct val="90000"/>
              </a:lnSpc>
              <a:spcBef>
                <a:spcPct val="20000"/>
              </a:spcBef>
              <a:buClr>
                <a:schemeClr val="bg2"/>
              </a:buClr>
              <a:buSzPct val="75000"/>
            </a:pPr>
            <a:r>
              <a:rPr lang="es-ES" sz="2000" b="0">
                <a:latin typeface="Verdana" pitchFamily="34" charset="0"/>
              </a:rPr>
              <a:t>2.  </a:t>
            </a:r>
          </a:p>
          <a:p>
            <a:pPr marL="342900" indent="-342900" eaLnBrk="0" hangingPunct="0">
              <a:lnSpc>
                <a:spcPct val="90000"/>
              </a:lnSpc>
              <a:spcBef>
                <a:spcPct val="20000"/>
              </a:spcBef>
              <a:buClr>
                <a:schemeClr val="bg2"/>
              </a:buClr>
              <a:buSzPct val="75000"/>
            </a:pPr>
            <a:endParaRPr lang="es-ES" sz="2000" b="0">
              <a:latin typeface="Verdana" pitchFamily="34" charset="0"/>
            </a:endParaRPr>
          </a:p>
          <a:p>
            <a:pPr marL="342900" indent="-342900" eaLnBrk="0" hangingPunct="0">
              <a:lnSpc>
                <a:spcPct val="90000"/>
              </a:lnSpc>
              <a:spcBef>
                <a:spcPct val="20000"/>
              </a:spcBef>
              <a:buClr>
                <a:schemeClr val="bg2"/>
              </a:buClr>
              <a:buSzPct val="75000"/>
            </a:pPr>
            <a:r>
              <a:rPr lang="es-ES" sz="2000" b="0">
                <a:latin typeface="Verdana" pitchFamily="34" charset="0"/>
              </a:rPr>
              <a:t>3.</a:t>
            </a:r>
          </a:p>
          <a:p>
            <a:pPr marL="342900" indent="-342900" eaLnBrk="0" hangingPunct="0">
              <a:lnSpc>
                <a:spcPct val="90000"/>
              </a:lnSpc>
              <a:spcBef>
                <a:spcPct val="20000"/>
              </a:spcBef>
              <a:buClr>
                <a:schemeClr val="bg2"/>
              </a:buClr>
              <a:buSzPct val="75000"/>
            </a:pPr>
            <a:endParaRPr lang="es-ES" sz="2000" b="0">
              <a:latin typeface="Verdana" pitchFamily="34" charset="0"/>
            </a:endParaRPr>
          </a:p>
          <a:p>
            <a:pPr marL="342900" indent="-342900" eaLnBrk="0" hangingPunct="0">
              <a:lnSpc>
                <a:spcPct val="90000"/>
              </a:lnSpc>
              <a:spcBef>
                <a:spcPct val="20000"/>
              </a:spcBef>
              <a:buClr>
                <a:schemeClr val="bg2"/>
              </a:buClr>
              <a:buSzPct val="75000"/>
            </a:pPr>
            <a:r>
              <a:rPr lang="es-ES" sz="2000" b="0">
                <a:latin typeface="Verdana" pitchFamily="34" charset="0"/>
              </a:rPr>
              <a:t>4. E = X – V </a:t>
            </a:r>
          </a:p>
          <a:p>
            <a:pPr marL="342900" indent="-342900" eaLnBrk="0" hangingPunct="0">
              <a:lnSpc>
                <a:spcPct val="90000"/>
              </a:lnSpc>
              <a:spcBef>
                <a:spcPct val="20000"/>
              </a:spcBef>
              <a:buClr>
                <a:schemeClr val="bg2"/>
              </a:buClr>
              <a:buSzPct val="75000"/>
            </a:pPr>
            <a:endParaRPr lang="es-ES" sz="2000" b="0">
              <a:latin typeface="Verdana" pitchFamily="34" charset="0"/>
            </a:endParaRPr>
          </a:p>
          <a:p>
            <a:pPr marL="342900" indent="-342900" eaLnBrk="0" hangingPunct="0">
              <a:lnSpc>
                <a:spcPct val="90000"/>
              </a:lnSpc>
              <a:spcBef>
                <a:spcPct val="20000"/>
              </a:spcBef>
              <a:buClr>
                <a:schemeClr val="bg2"/>
              </a:buClr>
              <a:buSzPct val="75000"/>
            </a:pPr>
            <a:r>
              <a:rPr lang="es-ES" sz="2000" b="0">
                <a:latin typeface="Verdana" pitchFamily="34" charset="0"/>
              </a:rPr>
              <a:t>5. cov (V, E) = 0</a:t>
            </a:r>
          </a:p>
          <a:p>
            <a:pPr marL="342900" indent="-342900" eaLnBrk="0" hangingPunct="0">
              <a:lnSpc>
                <a:spcPct val="90000"/>
              </a:lnSpc>
              <a:spcBef>
                <a:spcPct val="20000"/>
              </a:spcBef>
              <a:buClr>
                <a:schemeClr val="bg2"/>
              </a:buClr>
              <a:buSzPct val="75000"/>
            </a:pPr>
            <a:endParaRPr lang="es-ES" sz="2000" b="0">
              <a:latin typeface="Verdana" pitchFamily="34" charset="0"/>
            </a:endParaRPr>
          </a:p>
          <a:p>
            <a:pPr marL="342900" indent="-342900" eaLnBrk="0" hangingPunct="0">
              <a:lnSpc>
                <a:spcPct val="90000"/>
              </a:lnSpc>
              <a:spcBef>
                <a:spcPct val="20000"/>
              </a:spcBef>
              <a:buClr>
                <a:schemeClr val="bg2"/>
              </a:buClr>
              <a:buSzPct val="75000"/>
            </a:pPr>
            <a:r>
              <a:rPr lang="es-ES" sz="2000" b="0">
                <a:latin typeface="Verdana" pitchFamily="34" charset="0"/>
              </a:rPr>
              <a:t>6. cov (X, V) =var (V)=</a:t>
            </a:r>
          </a:p>
          <a:p>
            <a:pPr marL="342900" indent="-342900" eaLnBrk="0" hangingPunct="0">
              <a:lnSpc>
                <a:spcPct val="90000"/>
              </a:lnSpc>
              <a:spcBef>
                <a:spcPct val="20000"/>
              </a:spcBef>
              <a:buClr>
                <a:schemeClr val="bg2"/>
              </a:buClr>
              <a:buSzPct val="75000"/>
            </a:pPr>
            <a:endParaRPr lang="es-ES" sz="2000" b="0">
              <a:latin typeface="Verdana" pitchFamily="34" charset="0"/>
            </a:endParaRPr>
          </a:p>
          <a:p>
            <a:pPr marL="342900" indent="-342900" eaLnBrk="0" hangingPunct="0">
              <a:lnSpc>
                <a:spcPct val="90000"/>
              </a:lnSpc>
              <a:spcBef>
                <a:spcPct val="20000"/>
              </a:spcBef>
              <a:buClr>
                <a:schemeClr val="bg2"/>
              </a:buClr>
              <a:buSzPct val="75000"/>
            </a:pPr>
            <a:r>
              <a:rPr lang="es-ES" sz="2000" b="0">
                <a:latin typeface="Verdana" pitchFamily="34" charset="0"/>
              </a:rPr>
              <a:t>7. </a:t>
            </a:r>
          </a:p>
          <a:p>
            <a:pPr marL="342900" indent="-342900" eaLnBrk="0" hangingPunct="0">
              <a:lnSpc>
                <a:spcPct val="90000"/>
              </a:lnSpc>
              <a:spcBef>
                <a:spcPct val="20000"/>
              </a:spcBef>
              <a:buClr>
                <a:schemeClr val="bg2"/>
              </a:buClr>
              <a:buSzPct val="75000"/>
            </a:pPr>
            <a:endParaRPr lang="es-ES" sz="2000" b="0">
              <a:latin typeface="Verdana" pitchFamily="34" charset="0"/>
            </a:endParaRPr>
          </a:p>
          <a:p>
            <a:pPr marL="342900" indent="-342900" eaLnBrk="0" hangingPunct="0">
              <a:lnSpc>
                <a:spcPct val="90000"/>
              </a:lnSpc>
              <a:spcBef>
                <a:spcPct val="20000"/>
              </a:spcBef>
              <a:buClr>
                <a:schemeClr val="bg2"/>
              </a:buClr>
              <a:buSzPct val="75000"/>
            </a:pPr>
            <a:r>
              <a:rPr lang="es-ES" sz="2000" b="0">
                <a:latin typeface="Verdana" pitchFamily="34" charset="0"/>
              </a:rPr>
              <a:t>8.      </a:t>
            </a:r>
          </a:p>
          <a:p>
            <a:pPr marL="342900" indent="-342900" eaLnBrk="0" hangingPunct="0">
              <a:lnSpc>
                <a:spcPct val="90000"/>
              </a:lnSpc>
              <a:spcBef>
                <a:spcPct val="20000"/>
              </a:spcBef>
              <a:buClr>
                <a:schemeClr val="bg2"/>
              </a:buClr>
              <a:buSzPct val="75000"/>
              <a:buFont typeface="Wingdings" pitchFamily="2" charset="2"/>
              <a:buChar char="p"/>
            </a:pPr>
            <a:endParaRPr lang="es-ES" sz="2400">
              <a:latin typeface="Verdana" pitchFamily="34" charset="0"/>
            </a:endParaRPr>
          </a:p>
          <a:p>
            <a:pPr marL="342900" indent="-342900" eaLnBrk="0" hangingPunct="0">
              <a:lnSpc>
                <a:spcPct val="90000"/>
              </a:lnSpc>
              <a:spcBef>
                <a:spcPct val="20000"/>
              </a:spcBef>
              <a:buClr>
                <a:schemeClr val="bg2"/>
              </a:buClr>
              <a:buSzPct val="75000"/>
              <a:buFont typeface="Wingdings" pitchFamily="2" charset="2"/>
              <a:buChar char="p"/>
            </a:pPr>
            <a:endParaRPr lang="es-ES" sz="2400">
              <a:latin typeface="Verdana" pitchFamily="34" charset="0"/>
            </a:endParaRPr>
          </a:p>
          <a:p>
            <a:pPr marL="342900" indent="-342900" eaLnBrk="0" hangingPunct="0">
              <a:lnSpc>
                <a:spcPct val="90000"/>
              </a:lnSpc>
              <a:spcBef>
                <a:spcPct val="20000"/>
              </a:spcBef>
              <a:buClr>
                <a:schemeClr val="bg2"/>
              </a:buClr>
              <a:buSzPct val="75000"/>
              <a:buFont typeface="Wingdings" pitchFamily="2" charset="2"/>
              <a:buChar char="p"/>
            </a:pPr>
            <a:endParaRPr lang="es-ES" sz="2400">
              <a:latin typeface="Verdana" pitchFamily="34" charset="0"/>
            </a:endParaRPr>
          </a:p>
          <a:p>
            <a:pPr marL="342900" indent="-342900" eaLnBrk="0" hangingPunct="0">
              <a:lnSpc>
                <a:spcPct val="90000"/>
              </a:lnSpc>
              <a:spcBef>
                <a:spcPct val="20000"/>
              </a:spcBef>
              <a:buClr>
                <a:schemeClr val="bg2"/>
              </a:buClr>
              <a:buSzPct val="75000"/>
              <a:buFont typeface="Wingdings" pitchFamily="2" charset="2"/>
              <a:buChar char="p"/>
            </a:pPr>
            <a:endParaRPr lang="es-ES" sz="2400">
              <a:latin typeface="Verdana" pitchFamily="34" charset="0"/>
            </a:endParaRPr>
          </a:p>
          <a:p>
            <a:pPr marL="342900" indent="-342900" eaLnBrk="0" hangingPunct="0">
              <a:lnSpc>
                <a:spcPct val="90000"/>
              </a:lnSpc>
              <a:spcBef>
                <a:spcPct val="20000"/>
              </a:spcBef>
              <a:buClr>
                <a:schemeClr val="bg2"/>
              </a:buClr>
              <a:buSzPct val="75000"/>
              <a:buFont typeface="Wingdings" pitchFamily="2" charset="2"/>
              <a:buChar char="p"/>
            </a:pPr>
            <a:endParaRPr lang="es-ES" sz="2400">
              <a:latin typeface="Verdana" pitchFamily="34" charset="0"/>
            </a:endParaRPr>
          </a:p>
        </p:txBody>
      </p:sp>
      <p:graphicFrame>
        <p:nvGraphicFramePr>
          <p:cNvPr id="1027" name="Object 5"/>
          <p:cNvGraphicFramePr>
            <a:graphicFrameLocks noChangeAspect="1"/>
          </p:cNvGraphicFramePr>
          <p:nvPr/>
        </p:nvGraphicFramePr>
        <p:xfrm>
          <a:off x="2195513" y="1484313"/>
          <a:ext cx="741362" cy="401637"/>
        </p:xfrm>
        <a:graphic>
          <a:graphicData uri="http://schemas.openxmlformats.org/presentationml/2006/ole">
            <mc:AlternateContent xmlns:mc="http://schemas.openxmlformats.org/markup-compatibility/2006">
              <mc:Choice xmlns:v="urn:schemas-microsoft-com:vml" Requires="v">
                <p:oleObj spid="_x0000_s1043" name="Ecuación" r:id="rId4" imgW="444240" imgH="241200" progId="Equation.3">
                  <p:embed/>
                </p:oleObj>
              </mc:Choice>
              <mc:Fallback>
                <p:oleObj name="Ecuación" r:id="rId4" imgW="444240" imgH="241200" progId="Equation.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5513" y="1484313"/>
                        <a:ext cx="741362" cy="4016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8" name="Object 6"/>
          <p:cNvGraphicFramePr>
            <a:graphicFrameLocks noChangeAspect="1"/>
          </p:cNvGraphicFramePr>
          <p:nvPr/>
        </p:nvGraphicFramePr>
        <p:xfrm>
          <a:off x="4067175" y="1484313"/>
          <a:ext cx="1001713" cy="360362"/>
        </p:xfrm>
        <a:graphic>
          <a:graphicData uri="http://schemas.openxmlformats.org/presentationml/2006/ole">
            <mc:AlternateContent xmlns:mc="http://schemas.openxmlformats.org/markup-compatibility/2006">
              <mc:Choice xmlns:v="urn:schemas-microsoft-com:vml" Requires="v">
                <p:oleObj spid="_x0000_s1044" name="Ecuación" r:id="rId6" imgW="495000" imgH="177480" progId="Equation.3">
                  <p:embed/>
                </p:oleObj>
              </mc:Choice>
              <mc:Fallback>
                <p:oleObj name="Ecuación" r:id="rId6" imgW="495000" imgH="177480" progId="Equation.3">
                  <p:embed/>
                  <p:pic>
                    <p:nvPicPr>
                      <p:cNvPr id="0"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7175" y="1484313"/>
                        <a:ext cx="1001713" cy="3603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29" name="Object 7"/>
          <p:cNvGraphicFramePr>
            <a:graphicFrameLocks noChangeAspect="1"/>
          </p:cNvGraphicFramePr>
          <p:nvPr/>
        </p:nvGraphicFramePr>
        <p:xfrm>
          <a:off x="2328863" y="2060575"/>
          <a:ext cx="1003300" cy="431800"/>
        </p:xfrm>
        <a:graphic>
          <a:graphicData uri="http://schemas.openxmlformats.org/presentationml/2006/ole">
            <mc:AlternateContent xmlns:mc="http://schemas.openxmlformats.org/markup-compatibility/2006">
              <mc:Choice xmlns:v="urn:schemas-microsoft-com:vml" Requires="v">
                <p:oleObj spid="_x0000_s1045" name="Ecuación" r:id="rId8" imgW="558720" imgH="241200" progId="Equation.3">
                  <p:embed/>
                </p:oleObj>
              </mc:Choice>
              <mc:Fallback>
                <p:oleObj name="Ecuación" r:id="rId8" imgW="558720" imgH="241200" progId="Equation.3">
                  <p:embed/>
                  <p:pic>
                    <p:nvPicPr>
                      <p:cNvPr id="0"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28863" y="2060575"/>
                        <a:ext cx="1003300" cy="431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0" name="Object 8"/>
          <p:cNvGraphicFramePr>
            <a:graphicFrameLocks noChangeAspect="1"/>
          </p:cNvGraphicFramePr>
          <p:nvPr/>
        </p:nvGraphicFramePr>
        <p:xfrm>
          <a:off x="2268538" y="2781300"/>
          <a:ext cx="1435100" cy="431800"/>
        </p:xfrm>
        <a:graphic>
          <a:graphicData uri="http://schemas.openxmlformats.org/presentationml/2006/ole">
            <mc:AlternateContent xmlns:mc="http://schemas.openxmlformats.org/markup-compatibility/2006">
              <mc:Choice xmlns:v="urn:schemas-microsoft-com:vml" Requires="v">
                <p:oleObj spid="_x0000_s1046" name="Ecuación" r:id="rId10" imgW="799920" imgH="241200" progId="Equation.3">
                  <p:embed/>
                </p:oleObj>
              </mc:Choice>
              <mc:Fallback>
                <p:oleObj name="Ecuación" r:id="rId10" imgW="799920" imgH="241200" progId="Equation.3">
                  <p:embed/>
                  <p:pic>
                    <p:nvPicPr>
                      <p:cNvPr id="0" name="Object 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68538" y="2781300"/>
                        <a:ext cx="1435100" cy="431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1" name="Object 10"/>
          <p:cNvGraphicFramePr>
            <a:graphicFrameLocks noChangeAspect="1"/>
          </p:cNvGraphicFramePr>
          <p:nvPr/>
        </p:nvGraphicFramePr>
        <p:xfrm>
          <a:off x="5076825" y="4797425"/>
          <a:ext cx="358775" cy="455613"/>
        </p:xfrm>
        <a:graphic>
          <a:graphicData uri="http://schemas.openxmlformats.org/presentationml/2006/ole">
            <mc:AlternateContent xmlns:mc="http://schemas.openxmlformats.org/markup-compatibility/2006">
              <mc:Choice xmlns:v="urn:schemas-microsoft-com:vml" Requires="v">
                <p:oleObj spid="_x0000_s1047" name="Ecuación" r:id="rId12" imgW="190440" imgH="241200" progId="Equation.3">
                  <p:embed/>
                </p:oleObj>
              </mc:Choice>
              <mc:Fallback>
                <p:oleObj name="Ecuación" r:id="rId12" imgW="190440" imgH="241200" progId="Equation.3">
                  <p:embed/>
                  <p:pic>
                    <p:nvPicPr>
                      <p:cNvPr id="0" name="Object 1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076825" y="4797425"/>
                        <a:ext cx="358775" cy="4556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2" name="Object 11"/>
          <p:cNvGraphicFramePr>
            <a:graphicFrameLocks noChangeAspect="1"/>
          </p:cNvGraphicFramePr>
          <p:nvPr/>
        </p:nvGraphicFramePr>
        <p:xfrm>
          <a:off x="2339975" y="5445125"/>
          <a:ext cx="2795588" cy="431800"/>
        </p:xfrm>
        <a:graphic>
          <a:graphicData uri="http://schemas.openxmlformats.org/presentationml/2006/ole">
            <mc:AlternateContent xmlns:mc="http://schemas.openxmlformats.org/markup-compatibility/2006">
              <mc:Choice xmlns:v="urn:schemas-microsoft-com:vml" Requires="v">
                <p:oleObj spid="_x0000_s1048" name="Ecuación" r:id="rId14" imgW="1562040" imgH="241200" progId="Equation.3">
                  <p:embed/>
                </p:oleObj>
              </mc:Choice>
              <mc:Fallback>
                <p:oleObj name="Ecuación" r:id="rId14" imgW="1562040" imgH="241200" progId="Equation.3">
                  <p:embed/>
                  <p:pic>
                    <p:nvPicPr>
                      <p:cNvPr id="0" name="Object 1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339975" y="5445125"/>
                        <a:ext cx="2795588" cy="431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33" name="Object 12"/>
          <p:cNvGraphicFramePr>
            <a:graphicFrameLocks noChangeAspect="1"/>
          </p:cNvGraphicFramePr>
          <p:nvPr/>
        </p:nvGraphicFramePr>
        <p:xfrm>
          <a:off x="2339975" y="5949950"/>
          <a:ext cx="936625" cy="776288"/>
        </p:xfrm>
        <a:graphic>
          <a:graphicData uri="http://schemas.openxmlformats.org/presentationml/2006/ole">
            <mc:AlternateContent xmlns:mc="http://schemas.openxmlformats.org/markup-compatibility/2006">
              <mc:Choice xmlns:v="urn:schemas-microsoft-com:vml" Requires="v">
                <p:oleObj spid="_x0000_s1049" name="Ecuación" r:id="rId16" imgW="520560" imgH="431640" progId="Equation.3">
                  <p:embed/>
                </p:oleObj>
              </mc:Choice>
              <mc:Fallback>
                <p:oleObj name="Ecuación" r:id="rId16" imgW="520560" imgH="431640" progId="Equation.3">
                  <p:embed/>
                  <p:pic>
                    <p:nvPicPr>
                      <p:cNvPr id="0" name="Object 1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339975" y="5949950"/>
                        <a:ext cx="936625" cy="7762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5" name="Text Box 9"/>
          <p:cNvSpPr txBox="1">
            <a:spLocks noChangeArrowheads="1"/>
          </p:cNvSpPr>
          <p:nvPr/>
        </p:nvSpPr>
        <p:spPr bwMode="auto">
          <a:xfrm>
            <a:off x="1116013" y="549275"/>
            <a:ext cx="7200900" cy="584200"/>
          </a:xfrm>
          <a:prstGeom prst="rect">
            <a:avLst/>
          </a:prstGeom>
          <a:noFill/>
          <a:ln w="9525">
            <a:noFill/>
            <a:miter lim="800000"/>
            <a:headEnd/>
            <a:tailEnd/>
          </a:ln>
        </p:spPr>
        <p:txBody>
          <a:bodyPr>
            <a:spAutoFit/>
          </a:bodyPr>
          <a:lstStyle/>
          <a:p>
            <a:r>
              <a:rPr lang="es-ES" sz="3200">
                <a:solidFill>
                  <a:schemeClr val="accent2"/>
                </a:solidFill>
                <a:latin typeface="Book Antiqua" pitchFamily="18" charset="0"/>
                <a:cs typeface="Times New Roman" pitchFamily="18" charset="0"/>
              </a:rPr>
              <a:t>2.3. DEDUCCIONES DEL MODELO</a:t>
            </a:r>
            <a:endParaRPr lang="es-ES" sz="3200" u="sng">
              <a:solidFill>
                <a:schemeClr val="accent2"/>
              </a:solidFill>
              <a:latin typeface="Book Antiqua"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3 Marcador de número de diapositiva"/>
          <p:cNvSpPr>
            <a:spLocks noGrp="1"/>
          </p:cNvSpPr>
          <p:nvPr>
            <p:ph type="sldNum" sz="quarter" idx="12"/>
          </p:nvPr>
        </p:nvSpPr>
        <p:spPr>
          <a:noFill/>
        </p:spPr>
        <p:txBody>
          <a:bodyPr/>
          <a:lstStyle/>
          <a:p>
            <a:fld id="{21642589-5D75-45BC-902F-B196D206FDC7}" type="slidenum">
              <a:rPr lang="es-ES" smtClean="0"/>
              <a:pPr/>
              <a:t>13</a:t>
            </a:fld>
            <a:endParaRPr lang="es-ES" smtClean="0"/>
          </a:p>
        </p:txBody>
      </p:sp>
      <p:sp>
        <p:nvSpPr>
          <p:cNvPr id="14339" name="Text Box 3"/>
          <p:cNvSpPr txBox="1">
            <a:spLocks noChangeArrowheads="1"/>
          </p:cNvSpPr>
          <p:nvPr/>
        </p:nvSpPr>
        <p:spPr bwMode="auto">
          <a:xfrm>
            <a:off x="1573213" y="1495425"/>
            <a:ext cx="7324725" cy="1004888"/>
          </a:xfrm>
          <a:prstGeom prst="rect">
            <a:avLst/>
          </a:prstGeom>
          <a:noFill/>
          <a:ln w="9525">
            <a:noFill/>
            <a:miter lim="800000"/>
            <a:headEnd/>
            <a:tailEnd/>
          </a:ln>
        </p:spPr>
        <p:txBody>
          <a:bodyPr>
            <a:spAutoFit/>
          </a:bodyPr>
          <a:lstStyle/>
          <a:p>
            <a:pPr>
              <a:spcBef>
                <a:spcPct val="50000"/>
              </a:spcBef>
              <a:buFontTx/>
              <a:buChar char="-"/>
            </a:pPr>
            <a:endParaRPr lang="en-US" sz="2400" b="0">
              <a:latin typeface="Verdana" pitchFamily="34" charset="0"/>
            </a:endParaRPr>
          </a:p>
          <a:p>
            <a:pPr>
              <a:spcBef>
                <a:spcPct val="50000"/>
              </a:spcBef>
              <a:buFontTx/>
              <a:buChar char="-"/>
            </a:pPr>
            <a:endParaRPr lang="en-US" sz="2400" b="0">
              <a:latin typeface="Verdana" pitchFamily="34" charset="0"/>
            </a:endParaRPr>
          </a:p>
        </p:txBody>
      </p:sp>
      <p:sp>
        <p:nvSpPr>
          <p:cNvPr id="14340" name="Text Box 6"/>
          <p:cNvSpPr txBox="1">
            <a:spLocks noChangeArrowheads="1"/>
          </p:cNvSpPr>
          <p:nvPr/>
        </p:nvSpPr>
        <p:spPr bwMode="auto">
          <a:xfrm>
            <a:off x="611188" y="981075"/>
            <a:ext cx="8172450" cy="5632450"/>
          </a:xfrm>
          <a:prstGeom prst="rect">
            <a:avLst/>
          </a:prstGeom>
          <a:noFill/>
          <a:ln w="9525">
            <a:noFill/>
            <a:miter lim="800000"/>
            <a:headEnd/>
            <a:tailEnd/>
          </a:ln>
        </p:spPr>
        <p:txBody>
          <a:bodyPr>
            <a:spAutoFit/>
          </a:bodyPr>
          <a:lstStyle/>
          <a:p>
            <a:pPr>
              <a:buFont typeface="Wingdings" pitchFamily="2" charset="2"/>
              <a:buChar char="§"/>
            </a:pPr>
            <a:r>
              <a:rPr lang="es-ES" sz="2400" b="0" dirty="0"/>
              <a:t>Lord (1952, 1953).</a:t>
            </a:r>
          </a:p>
          <a:p>
            <a:pPr>
              <a:buFont typeface="Wingdings" pitchFamily="2" charset="2"/>
              <a:buChar char="§"/>
            </a:pPr>
            <a:endParaRPr lang="es-ES" sz="2400" b="0" dirty="0"/>
          </a:p>
          <a:p>
            <a:pPr>
              <a:buFont typeface="Wingdings" pitchFamily="2" charset="2"/>
              <a:buChar char="§"/>
            </a:pPr>
            <a:r>
              <a:rPr lang="es-ES" sz="2400" b="0" dirty="0"/>
              <a:t>La probabilidad de que una persona emita una respuesta específica a un ítem depende </a:t>
            </a:r>
            <a:r>
              <a:rPr lang="es-ES" sz="2400" b="0" dirty="0" smtClean="0"/>
              <a:t>del </a:t>
            </a:r>
            <a:r>
              <a:rPr lang="es-ES" sz="2400" b="0" dirty="0"/>
              <a:t>nivel de habilidad de la persona en el constructo medido y de las características del ítem (dificultad, discriminación).</a:t>
            </a:r>
          </a:p>
          <a:p>
            <a:endParaRPr lang="es-ES" sz="2400" b="0" dirty="0"/>
          </a:p>
          <a:p>
            <a:pPr>
              <a:buFont typeface="Wingdings" pitchFamily="2" charset="2"/>
              <a:buChar char="§"/>
            </a:pPr>
            <a:r>
              <a:rPr lang="es-ES" sz="2400" b="0" dirty="0"/>
              <a:t>La TRI </a:t>
            </a:r>
            <a:r>
              <a:rPr lang="es-ES" sz="2400" b="0" dirty="0" smtClean="0"/>
              <a:t>proporciona </a:t>
            </a:r>
            <a:r>
              <a:rPr lang="es-ES" sz="2400" b="0" dirty="0"/>
              <a:t>un número de modelos que asumen una relación funcional entre los valores de la variable que el ítem mide (nivel de habilidad de los participantes en el constructo medido) y la probabilidad de que los participantes acierten el ítem, dependiendo de su nivel de habilidad.</a:t>
            </a:r>
          </a:p>
          <a:p>
            <a:pPr>
              <a:buFont typeface="Wingdings" pitchFamily="2" charset="2"/>
              <a:buChar char="§"/>
            </a:pPr>
            <a:endParaRPr lang="es-ES" sz="2400" b="0" dirty="0"/>
          </a:p>
          <a:p>
            <a:pPr>
              <a:buFont typeface="Wingdings" pitchFamily="2" charset="2"/>
              <a:buChar char="§"/>
            </a:pPr>
            <a:r>
              <a:rPr lang="es-ES" sz="2400" b="0" dirty="0"/>
              <a:t>Esta función se denomina “curva característica del ítem”.</a:t>
            </a:r>
          </a:p>
        </p:txBody>
      </p:sp>
      <p:sp>
        <p:nvSpPr>
          <p:cNvPr id="14341" name="Text Box 7"/>
          <p:cNvSpPr txBox="1">
            <a:spLocks noChangeArrowheads="1"/>
          </p:cNvSpPr>
          <p:nvPr/>
        </p:nvSpPr>
        <p:spPr bwMode="auto">
          <a:xfrm>
            <a:off x="755650" y="404813"/>
            <a:ext cx="7129463" cy="461962"/>
          </a:xfrm>
          <a:prstGeom prst="rect">
            <a:avLst/>
          </a:prstGeom>
          <a:noFill/>
          <a:ln w="9525">
            <a:noFill/>
            <a:miter lim="800000"/>
            <a:headEnd/>
            <a:tailEnd/>
          </a:ln>
        </p:spPr>
        <p:txBody>
          <a:bodyPr>
            <a:spAutoFit/>
          </a:bodyPr>
          <a:lstStyle/>
          <a:p>
            <a:r>
              <a:rPr lang="es-ES" sz="2400">
                <a:solidFill>
                  <a:schemeClr val="accent2"/>
                </a:solidFill>
                <a:latin typeface="Book Antiqua" pitchFamily="18" charset="0"/>
                <a:cs typeface="Times New Roman" pitchFamily="18" charset="0"/>
              </a:rPr>
              <a:t>3. TEORÍA DE LA RESPUESTA AL ITEM (TRI)</a:t>
            </a:r>
            <a:endParaRPr lang="es-ES" sz="2400" u="sng">
              <a:solidFill>
                <a:schemeClr val="accent2"/>
              </a:solidFill>
              <a:latin typeface="Book Antiqua"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Marcador de número de diapositiva"/>
          <p:cNvSpPr>
            <a:spLocks noGrp="1"/>
          </p:cNvSpPr>
          <p:nvPr>
            <p:ph type="sldNum" sz="quarter" idx="12"/>
          </p:nvPr>
        </p:nvSpPr>
        <p:spPr>
          <a:noFill/>
        </p:spPr>
        <p:txBody>
          <a:bodyPr/>
          <a:lstStyle/>
          <a:p>
            <a:fld id="{6CAD3D9C-9AEE-4B0A-8038-9D7B9DF1AF44}" type="slidenum">
              <a:rPr lang="es-ES" smtClean="0"/>
              <a:pPr/>
              <a:t>14</a:t>
            </a:fld>
            <a:endParaRPr lang="es-ES" smtClean="0"/>
          </a:p>
        </p:txBody>
      </p:sp>
      <p:sp>
        <p:nvSpPr>
          <p:cNvPr id="15363" name="AutoShape 2" descr="data:image/jpeg;base64,/9j/4AAQSkZJRgABAQAAAQABAAD/2wCEAAkGBxIQERIUERIUExUUFh0SGBQWFBcYGhcaGhkYGRwcFRUYHikjGBwmHBUUITIhJSk3Li4uFyAzRDMtNygtLisBCgoKBQUFDgUFDisZExkrKysrKysrKysrKysrKysrKysrKysrKysrKysrKysrKysrKysrKysrKysrKysrKysrK//AABEIAL8BCAMBIgACEQEDEQH/xAAbAAEAAwEBAQEAAAAAAAAAAAAAAwQFBgIBB//EAEIQAAIBAgQDAgsGBAUEAwAAAAECAwARBBIhMQUTQSJRBhUjMkJSYXGBodEUM0NzkcEkU2JygpKTlPBjstLTBxY0/8QAFAEBAAAAAAAAAAAAAAAAAAAAAP/EABQRAQAAAAAAAAAAAAAAAAAAAAD/2gAMAwEAAhEDEQA/AP3GvMjEAkDMQLgCwv7LnSvVKDEi4xJ9k5rIok5hgyBiVD88wL2iASt7Emw0voKsYPifZbneckjREojkMRYggC5Fww6mxuLmpH4TERls2S0gKBmCkyuHZiL+dmBIO65ja1WMHhFiXKgNrk3LFiSTclmYkk37zQV+DyhxKRexlbcEHp0Ooq/VLhv4v5rftXrGcPSUgs0osLdieWMfERuAfeaCxJMq2zMFvoLkC/uvXuud4p4HQYgoWkxIyG/37ve9rjyxfLsNVsfbWgOCRetiP93if/ZQXMTikjF5HVB3sbf83FVE49hSFIxERD6qQ6nMNNRrqNR+tWJ8OWkjfSyZr9/aAGlYUPBZ4lw2TK5iw6QN/ESwgsltewjZwbbH96DdXiEJAIlSxcxA5hYupYMg/qBR7jcZT3V7wuLjlXNG6ut7XVgRf3j3j9a5tPBmRXLXjZRK2IVCDYyOz5iTY2HL5a6D0pN7itjgeFkjRucE5jvnZkcsGOVVBF0XKAFChbHRRqSSaDSpSlApSlApSlApXhplBClgGa9gSLm29h1tVV+KwgkB85GhWNWkI/uEYJX40F2lUDi5W8zDkdxldUB/yZ2HxWvkkWJYG0kUdwQLRs5XfUMXUHp6PSg0KVyfgh4O47DYcx4viMs0nMZw6hDZTaylpkZjqCfZmsNBXQfYT1mlPsuo/wC1QaC5UL4uMOsZdBIwLKhYBmA3KruQKqtwiMixef8A3M4P6q4rHx3gbgXxsGMlzc6JTGgaUlW3tmDkliM7dfS1vpQdRUckyr5zAe8gVkyR4AMbRQu484JCJHH9wRSw+NeoYkF+Tggt/SZYo1PvAuw+K0FnFcbw0SlpMREqgE3Mi9NdNdfdWZ4N+G2Cx8JlhmCqHMZEto2BAB2Y6izKbjv99XpYcSyMFMMJKkCyvJYkaENdNj7Ko+D3g/LhoshxDKMxISJYggvbvjzXvc79aDV8bYf+fD/qJ9a+ScZwyi7YiFR3mVAP1JoeFoTdmlb3zS2N+9QwX5V7ThkCm4hjB3zZFv3Xva96DmOOf/IMMGJwUECjFDFSCNpIZVYRXZVBIW99XBsbaA60ra4xw/CtJDLOQrRkcsmQqLqwcaAgGxUHWlBsUpSgUpSgpcN/F/Nb9qmxGKCEAq5vr2UZv1IFQ8N/F/Nb9qu0GNxHjvKtaNjcE9sNHfLbsR3U55Wv2UG+U6iro4gvqS/6T/SrlKCnjcU6sixqrM97ZnKjs2OpCt3npWLhPCSZ1w5+zoDNEs9lkmcKHtYEphzrqd7DT326J4lLKxGq3se6+9Un4LAQgCsojQRLklkSyDZewwuBbrQZi+FOwMNj9okhYcwALHHm8rmIAIPkhboXOvZJrQ8H+LHFRsxjMZVgpU5uqI97OisPPtqova+xBqXxNh8xblLdhYm24zO9j7M0sht/VU+DwaQghARc3JLMxJsBqzEk6ADfYCgsUpSgUqvj8bHBE8srBI41Lsx2AGpNZvDeMjHRrJg2Bha9p2B1sbERxmxJBDAlrAHo2tBqYnFJELuwUE2F9ye5Rux9g1NVefNJ92giX15QSx90QIIuOrEEeqalwuASM5tXcixkc3Y94B2UaXyqAvsq3QcrxPwEw2KxeGxWIeaWTD7BmXI+pIDoFtYEk6Wv1vXUIoAAAAA2A2/SvVKBSlKBSq+LxixWvcs3moouzW9VfiLnYX1IFVvsrzaz9lP5Kncf9Vx539o7OpBzjWg+vxAuSuHXmEGxe9o1N7EF7HMRY9lQdRY5d6zuKeCiYt4nxMru0V7BQipZjGxXIyscpMS7knfXu30UAAAAACwA0AHsFeqDzGgUAKAANAALAe4V6pSgUqOaZUUs7BVUXJJsB7zWNgcdLiyQPIoFViVvzLsW8m2dRynAUZhYnt6ZdCQ0sVj0Q5dXktcRoLtbvPRRpbMxA9tRcueTzmEK+qlnf4uwyj2gKf7qtYXCpEuVFsNz1JPezHVmPUk3NTUGXNwKJ9TzCSrIWMrsSj2zpdibKcq6C22lqVqUoFUeO4losPM6kKVQtmIBC6asQdNBc691Xq+EUHNTcSkjw+MAmLNFIY4pDkzG6w6k5cllkmKlytly3a9je1wfHy8psySTusskZymK4Csct2JRX0IFwN9DqCa1VwcYy2RRlUoAAAArWLADaxyj9KkijVAFUBQNAALAe4DagpcGcsshKlCZW7LFSRtvlJH6GrM+HLEWkdPYuX9wah4b+L+a37VdoOV8MPA9uIRxoMbiIMkgkuhGtr6dnLrrcHoehreGCP8AOl/VP/GrlKChj4C7xA5snazWJHQWuVI61zWEwkka4Tmc7/8AMhe64qU83s583LbRv7vrXaUoOLTC4wtkvOqrPJOJL30kaVFj1PaVe1JY9kBoh002vBdZQknMDBc45YcyE5RHGG1l7di4kOoHXcWJ2qUCocViViUu5sB7CSSdAABqxJIAA1JNqYrErEpZzYDuBJJOgCgakk2AA1JNVsJhmdhLMLMPMjuCIgRbcaNIQSC3QEqNLlggl4d9rUjFIDGwsMO1iLEfjWNnb2eap7yA1XOF8OiwsSwwRrFGmioosBckn4kkm/tq1SgUpSgUpSgVn8UnLBoY9ZXQ7H7tTdc7kbC97DckabEj3jMWc3KisZCLm+qxqdM0lvcbLuxB2AZllweEWIEC5JOZnbVnbvY/ACw0AAAAAAoM/wAG+B/ZEcNIZndrmQgg2AACi7MbAgm17XYnrWxSlApSlAqHF4lYlzN7gALlidgoGpJ7q843FrEoJuSxyqi6s7dFUd+hNzoACSQATUOEwbZubMQZLWAHmxg+inee9tz7BYAPMGFaRhJPuNUi0Ij9rH05Pbsuw6s2hSlApSlApSlBTk4rh1JVp4gQbEGRAQe4gnerlcR4YzIk0oynt4cLKfJAZP4lxkLaq1oprmx9DS+3b0ClKUFLhv4v5rftV2qXDfxfzW/artApSlApSlAqLEzrGpZzYDc/IAAakk2AA1JNSmuQ4VFj5+IyzSvG3Dgt8MlgGz9kB9BcjSQgliLMpA7g38Jh2dhLMLEfdx78sEWu1tDIRuegOUekW0KUoFKUoFKUoFUsbimzcuKxkIvc6rGu2d/0Nl3Yg7AMVr4/jKrKuHjN8Q47KlXyqCGOZ2AsQAjHKDc2A0vcXcFhBEtgSxJzM7ec7dWa3XQCw0AAAAAAoPuDwixLYXJJzMzas7HdmPU6D2AAAAAACelKBSlKBVHiHFUhNiHZrDsopY9tsiXOy5m0BYgaE3sCRZxM6xqWc2UC5P0A3PSw3qjhsDzG5069o2Kx30jVTmUMAbM4PaJ1ANrbAkJcFg2Dc2WzSkW01WNTY5I79NBdt2IB0AVVvUpQKUpQKUpQKUpQcT4SjykgE7EOg5YMsYWKVXe7SK4vkDLHbLcgo2l7Gun46rHDzBMxYobBCQx01CEa5rXtbrXO8fLRyyFdQic+U5WOVWaSxA+0LmICHQD0b9QtdjQclKzCDExwh1DyZ4U5cgPIQYcTBUsGF2aay6E5uz3jS4LHMIbR5EAkfLnikUMl9CIiwMetxbY2uAARW3Sgz+DhrS5yC3Na5UEDpsCTb9a0KpcN/F/Nb9qu0ClKUClKpcQxLDLHFbmPsTsijznYdQLiw6kgaC5AQ4r+IcxD7tfvT6xOoiHvBBb2EDXMbadQ4TDLEgRb2Hebkkm5LHqSSST1JNTUClKUClKUCoMZiREhY3PQKN2J0Cr7SbCpiazsH5dxMfMFxCO8EWMp9rC4XuU/1kAGD4UocTSqrTnUvvl0IyoT6IBI9tyeprSpSgUpSgUpWZij9ocwj7tfvj33FxEPeCC3cpA9K6gw/wDEuJD90hvGOjn+Ye9fV6elr2SNOvgFfaBSlKBSlKBSlKBSlKDgPDXAIs4K8hC6gquTBB5ZCZAS5xC5iMxw2oO2f0std/XCeFaMk2IviJMrwAyI0mGjzxF5AIsOpw7GRgDKLFgbyIL9q69zJIFBLEAAXJJsABuSegoPVKhwuKSVQ0bq6m4DKwYaGx1HcQRXuGZXGZGDDUXUgjQ2Oo9oI+FBV4b+L+a37Vdqlw38X81v2q7QKUrzI4UEkgAakk2A95oIsZiREhY3PQKN2J0CqO8nSouH4Urmd7GV7FyNQLbIpPorc27yWNrsaiwa85hMw7IvyVPcdDIR0Zht1CnoWYVo0ClKUClKUClKq8QxXLXQZnY5EX1mN7D3AAsT0Ck9KCvjfLvyRqgsZj3g7R/4t2Hq6W7YNaVV8DhREgW+Y6szHdmOrMe656bAWA0FWKBSlKBSlUuLYoxxgr5zMqKLXJzML5VvqQuZv8JJ0BoHEMSwIji+8fY7hF6u3fa+g6mw2uRPhMMsSBV2HfqSSbksepJJJPUk1V4Nh2VWeUHmSMSxNr5QxEYsNFAS3ZGlyx3JJ0KBSlKBSlKBSlKBSlKBSlKDlg74jGEh5IkIeJCrROC2HkKuTHJETGxMjAMrHME1AsK3OM4VpYJUSxZlIAY2UnoGNjYHY6HfY1DL4PYNmLthYGcksWMKEksbkk2vcnetOg58YOdhiFHkWxLmXMRn5SqkEeVsjjtOEc3VtL73FWOC8MligEbyBSryEclAi5WkZlAVy9rAjrpt0rYpQUOEJlEoJLeVbU2udt7ACr9UuG/i/mt+1XaBXNeE/B04tDLhWZ0gvZ5EtdpEYEKuYEFVYdrTcW3DW1MVK0rmKMkAfeyA2yA65VP8wg3/AKQb7lb3oIlRVVQFVQFAGwA2AoK/COHrhoIYIyxSGNYlLG7EKAozHqdKt0pQKUpQKUrxLKqKWYhVUXJJsABqST0FBT45xA4aCSULnKAWS5GYkgAXAJ3PQGq3g/I+IUYmZDG7ZkWMg+TUMR6QBJbKGJsNMo6XM2GjaZhLIpVVN4o2Fj+ZIDsxGy7qDrqbLpUClKUClKUEc8yxqWY2VRcmqmChZ250osxFkQ/hqfW/rNgT0Gii9iWjgH2llkP3Km8Y6SHpI3eB6A29LXs206BSlKBSlKBSlKBSlKBSlKBSlKBSlQ4vErEju5sqKWNgSbDXQDUn2CgmpVGPiiFHfK942yPHlu4awIXKt7khkItpZgamwWLEqkgMtmKFWFiCDYg9P0NqCLhv4v5rftXnF4hnYxQmzenJa4iB7r6GQjYHa+Y6WDYnCfCKLEy4rD4SQNLFMwkbKbRC+W4uLObqwAGlxrpv0mEwqxKFX3kk3LE7lj1JPWgYTDLEgRBYD2kkkm5LE6sxJJJOpJJqalKBSlKBSlRzzKilnYKqi5YmwAHUmg+zSqilmIVVBYsTYADUkk7Cs+BGxDCRwVjU5o42FixG0kqnbvVDtox7Vgn2OFsQQ8gKxghkiIsSRqHlB69VQ7bntWCaVApSlApSlArMm/iWaMfcocsh6SMN4x3qPS6E9n1gK2IxUs0xija0YbI7qjEgZSWImuFVgwCZbEi9/wC3ZghVFVUAVVGUAbADYCg90pSgUpSgUpSgUpSgUpSgUpSgUpSgVW4lhOdE8d8uZSA1r2PQ262NjarNKDFHDcQBKEmjV58ztKIicj5Yo0MaF9gkZvcm7WO2lT8P4OiQrHKkUmUkjyZtdiSSeYzkuSSSxa5JJrTpQY3g9wjD4dsS0MMcTSSnOUQKWtte3vb9T31s1S4b+L+a37VdoFKUoFK+MwAJJsBqSenvrP8Atzy6YdQR/OcHJ/gAsZem1lPrdKC1i8WkQBc7nKoAuzHeyqNWNgTYdxPSsXh3DcS2IaXEuDFcvHAWvkbMChYAZcygHYkAnQmwNa2EwCoSxJeQixkexa3cLaKug7KgDrvrVugUpSgUrxNKqKWdgqgXLMQAB3knaqb8TDHLABM3eG7C3FxnkFwNxoLtqDa2tBbxE6xqWdgqjqT36D4kkC3tqjaTEb5oYu7VZJPf1iX2efr6FrGXD4DtB5W5kg2NrKmlvJJrl0J1JLakXtoLtB4hiVFCqAqgWAAsAO4AbV7pSgUpSgUpSgUpSgUpSgUpSgUpSgUpSgUpVbiOL5MTyWzZVuFBtc9Bc7XNhegs0rHHGWEUxeMCWKVYMiuWVnfl8u0hUGx50dzl0udDbWbC8WBVubaN1cxMoJcXFjo2UEgqVOoG9BLw38X81v2q7XEcFx86yYgz4jJHI/NiyxF2aNmezrZBYFcgswJ7J20LXW4tg9OY+LmOxzQYrKf7o0jCH/LQdBiOIxIcrOM2+Qdpz7kW7H4Csjj+JxskY+wxsjZr55OWt1ytoFe5Hay7qDYV6g47BGuWKCQKNgsaRj4BmW3xrxjfCKwUqpQZgGZgrMAdOyik5jmyjfr12oNNOGhiGnYzMNQCLRqdPNj20IuC12HfV+sDDcakZFz8lGsL6yN01uoUWN+gY+8178Yvc/xMFug+zyXH+Lm6/pQblKxPtoNr4u3fkiAv/nDVSghg5jM2KL73IDRyktbSSWLLdQAMqhRYd9B0WJxSRi8jqg2uzBR86reMC/3MTv8A1MDGnxLjMR7VUioMPPhIzmTIGO75SWPvci5+Jqx42h9f5N9KCKXh8kw8rLlsQwWICwIIYEs4bOQQLaAf01cweGESBRc2ubm1ySSxJsALkknQW1qu/GYACTIAALkkEAAdSbV68bQ+v8m+lBdpVHxtD6/yb6U8bQ+v8m+lBepVDxzBe3MF7XtY3t32ttoa++NofX+TfSgvUqj42h9f5N9K++NofX+TfSgu0qgvGICARICDqCAbEew2r742h9f5N9KC9SqPjaH1/k30r4eMwXA5gudQLG5ta9hb2j9aC/SqPjaH1/k30p42h9f5N9KC9SqPjaH1/k30r4vGIDtID02PTQ9O+gv0qj42h9f5N9KeNofX+TfSgvUqnFxOFmVQ4zMbAai5sTYX3NgT8DSguVDjMMssbxuCVdSpsSDY6aMNQfaNRU1KDK8SLZlLuwfM0hJGZ3PLyuSoFmQRKBYADTuq7gcIIlygsxJLMzEFmYm5JsAPgAANAAAKsVHiFcqRGyq3RmUsB71DKT+ooKuAwscLOBkDSM0lhYEqCOnUAv7gX9tXq53DcInXHriJHikHKkiLLGVZQzQFEW7ns+TdveT3i3RUCqnE1HLuzqiqySFmNgAjq5uTtotW6zuJxzalVjlQZTyitnzB1OdZGYrdQMyqVHaUdobgL0MquoZGDKwuGUggjvBG9e6zPBzCPDAFcWbPI9iQWs8ruC5XslyGu1tLk2rToFUY5ESd1MiZ5LMseYB7BbXC3uR2T+hq3KCVOUgNY2JFwD0JAIuPZcVhNhZ2xCcyIFFKyNLEsaCWQAgF1aQuqILaC5JtqALMHQUpSgr8QgMsUsYNi6MgPdmBF/nU0cgYXUgi5Fwb6gkEe8EEfCoMRC7MLMgjIIdCjFmuCBlkDjL/AJT8KreD+B+zw8vKqASysqrawRppHQADQdll06UGlSlKCgjJ9pbyiF+Uo5eYZwAzHMVve3bGtX6wI+Hy/aQcllXENiTLde2GgMQQi+bMCw3FrRLr0G/QKUqPEQrIpVwGVhYqdQR3EdR7KCLhiBYYgGDARqAw1DWUC4Pcd6s1n+D+FaHCYaJwA0cMcbAbAqgBt7LitCgVQndPtMV5UDhHAjLDO2Yqbqt7kDlt/wAFX6w8Zh5HxS3hIhUrIXQx3kkAIBkuwYImmgBJNtgLMG5SlKD4zAAkmwGpJ6e+qvDHRo7xusil3YMhDA5nY6Ed17fCpMcpMbgIshKkctjZX081iQbA7bVR8H8PIgmMisvMmMihyhfKUQeUMfZvmVrW9EL1vQatKUoKmNiBaElguSTNr6V0dAB7e38qVm8a4VNNNDIrRlYnRlRkYlDmOdw2cC5QhRpcDNr2iKUG7SlKBSlKBSlKBSlKBSlKBSlKBSlKBSlKCinFIzy9T5SV4F09KPm5r9w8jJr7u+on8IMKMh58WVyyhxIpS6gEgvewPaGlZkngfHYNHy4pubPKZ1gQueeuIFiTvlM6ntXB5e2unmPwXlVmYYhCzFvPikkFmiSL05ifQB36kWoNvxnHzOXrm+FvOC7372Gm9Qrx/CnP5eLKmXM5kXJds1hnva/YbSqK+DIBHlTYaeb2rZlPnX3slr263qL/AOtTEgnEICAi9iF4wRGkiDVJgwN5L3DbC1j0DZl4rCsscXMUySGyoCC3mO9yBqFyxtrttV2uc4d4NNE2H8qjLA4ktybMzDCnDaPnOUEHNaxPS9q6OgUpSgUpSgUpSgUpSgUpSgUpSg//2Q=="/>
          <p:cNvSpPr>
            <a:spLocks noChangeAspect="1" noChangeArrowheads="1"/>
          </p:cNvSpPr>
          <p:nvPr/>
        </p:nvSpPr>
        <p:spPr bwMode="auto">
          <a:xfrm>
            <a:off x="0" y="-144463"/>
            <a:ext cx="304800" cy="304801"/>
          </a:xfrm>
          <a:prstGeom prst="rect">
            <a:avLst/>
          </a:prstGeom>
          <a:noFill/>
          <a:ln w="9525">
            <a:noFill/>
            <a:miter lim="800000"/>
            <a:headEnd/>
            <a:tailEnd/>
          </a:ln>
        </p:spPr>
        <p:txBody>
          <a:bodyPr/>
          <a:lstStyle/>
          <a:p>
            <a:endParaRPr lang="es-ES"/>
          </a:p>
        </p:txBody>
      </p:sp>
      <p:sp>
        <p:nvSpPr>
          <p:cNvPr id="15364" name="AutoShape 4" descr="data:image/jpeg;base64,/9j/4AAQSkZJRgABAQAAAQABAAD/2wCEAAkGBxIQERIUERIUExUUFh0SGBQWFBcYGhcaGhkYGRwcFRUYHikjGBwmHBUUITIhJSk3Li4uFyAzRDMtNygtLisBCgoKBQUFDgUFDisZExkrKysrKysrKysrKysrKysrKysrKysrKysrKysrKysrKysrKysrKysrKysrKysrKysrK//AABEIAL8BCAMBIgACEQEDEQH/xAAbAAEAAwEBAQEAAAAAAAAAAAAAAwQFBgIBB//EAEIQAAIBAgQDAgsGBAUEAwAAAAECAwARBBIhMQUTQSJRBhUjMkJSYXGBodEUM0NzkcEkU2JygpKTlPBjstLTBxY0/8QAFAEBAAAAAAAAAAAAAAAAAAAAAP/EABQRAQAAAAAAAAAAAAAAAAAAAAD/2gAMAwEAAhEDEQA/AP3GvMjEAkDMQLgCwv7LnSvVKDEi4xJ9k5rIok5hgyBiVD88wL2iASt7Emw0voKsYPifZbneckjREojkMRYggC5Fww6mxuLmpH4TERls2S0gKBmCkyuHZiL+dmBIO65ja1WMHhFiXKgNrk3LFiSTclmYkk37zQV+DyhxKRexlbcEHp0Ooq/VLhv4v5rftXrGcPSUgs0osLdieWMfERuAfeaCxJMq2zMFvoLkC/uvXuud4p4HQYgoWkxIyG/37ve9rjyxfLsNVsfbWgOCRetiP93if/ZQXMTikjF5HVB3sbf83FVE49hSFIxERD6qQ6nMNNRrqNR+tWJ8OWkjfSyZr9/aAGlYUPBZ4lw2TK5iw6QN/ESwgsltewjZwbbH96DdXiEJAIlSxcxA5hYupYMg/qBR7jcZT3V7wuLjlXNG6ut7XVgRf3j3j9a5tPBmRXLXjZRK2IVCDYyOz5iTY2HL5a6D0pN7itjgeFkjRucE5jvnZkcsGOVVBF0XKAFChbHRRqSSaDSpSlApSlApSlApXhplBClgGa9gSLm29h1tVV+KwgkB85GhWNWkI/uEYJX40F2lUDi5W8zDkdxldUB/yZ2HxWvkkWJYG0kUdwQLRs5XfUMXUHp6PSg0KVyfgh4O47DYcx4viMs0nMZw6hDZTaylpkZjqCfZmsNBXQfYT1mlPsuo/wC1QaC5UL4uMOsZdBIwLKhYBmA3KruQKqtwiMixef8A3M4P6q4rHx3gbgXxsGMlzc6JTGgaUlW3tmDkliM7dfS1vpQdRUckyr5zAe8gVkyR4AMbRQu484JCJHH9wRSw+NeoYkF+Tggt/SZYo1PvAuw+K0FnFcbw0SlpMREqgE3Mi9NdNdfdWZ4N+G2Cx8JlhmCqHMZEto2BAB2Y6izKbjv99XpYcSyMFMMJKkCyvJYkaENdNj7Ko+D3g/LhoshxDKMxISJYggvbvjzXvc79aDV8bYf+fD/qJ9a+ScZwyi7YiFR3mVAP1JoeFoTdmlb3zS2N+9QwX5V7ThkCm4hjB3zZFv3Xva96DmOOf/IMMGJwUECjFDFSCNpIZVYRXZVBIW99XBsbaA60ra4xw/CtJDLOQrRkcsmQqLqwcaAgGxUHWlBsUpSgUpSgpcN/F/Nb9qmxGKCEAq5vr2UZv1IFQ8N/F/Nb9qu0GNxHjvKtaNjcE9sNHfLbsR3U55Wv2UG+U6iro4gvqS/6T/SrlKCnjcU6sixqrM97ZnKjs2OpCt3npWLhPCSZ1w5+zoDNEs9lkmcKHtYEphzrqd7DT326J4lLKxGq3se6+9Un4LAQgCsojQRLklkSyDZewwuBbrQZi+FOwMNj9okhYcwALHHm8rmIAIPkhboXOvZJrQ8H+LHFRsxjMZVgpU5uqI97OisPPtqova+xBqXxNh8xblLdhYm24zO9j7M0sht/VU+DwaQghARc3JLMxJsBqzEk6ADfYCgsUpSgUqvj8bHBE8srBI41Lsx2AGpNZvDeMjHRrJg2Bha9p2B1sbERxmxJBDAlrAHo2tBqYnFJELuwUE2F9ye5Rux9g1NVefNJ92giX15QSx90QIIuOrEEeqalwuASM5tXcixkc3Y94B2UaXyqAvsq3QcrxPwEw2KxeGxWIeaWTD7BmXI+pIDoFtYEk6Wv1vXUIoAAAAA2A2/SvVKBSlKBSq+LxixWvcs3moouzW9VfiLnYX1IFVvsrzaz9lP5Kncf9Vx539o7OpBzjWg+vxAuSuHXmEGxe9o1N7EF7HMRY9lQdRY5d6zuKeCiYt4nxMru0V7BQipZjGxXIyscpMS7knfXu30UAAAAACwA0AHsFeqDzGgUAKAANAALAe4V6pSgUqOaZUUs7BVUXJJsB7zWNgcdLiyQPIoFViVvzLsW8m2dRynAUZhYnt6ZdCQ0sVj0Q5dXktcRoLtbvPRRpbMxA9tRcueTzmEK+qlnf4uwyj2gKf7qtYXCpEuVFsNz1JPezHVmPUk3NTUGXNwKJ9TzCSrIWMrsSj2zpdibKcq6C22lqVqUoFUeO4losPM6kKVQtmIBC6asQdNBc691Xq+EUHNTcSkjw+MAmLNFIY4pDkzG6w6k5cllkmKlytly3a9je1wfHy8psySTusskZymK4Csct2JRX0IFwN9DqCa1VwcYy2RRlUoAAAArWLADaxyj9KkijVAFUBQNAALAe4DagpcGcsshKlCZW7LFSRtvlJH6GrM+HLEWkdPYuX9wah4b+L+a37VdoOV8MPA9uIRxoMbiIMkgkuhGtr6dnLrrcHoehreGCP8AOl/VP/GrlKChj4C7xA5snazWJHQWuVI61zWEwkka4Tmc7/8AMhe64qU83s583LbRv7vrXaUoOLTC4wtkvOqrPJOJL30kaVFj1PaVe1JY9kBoh002vBdZQknMDBc45YcyE5RHGG1l7di4kOoHXcWJ2qUCocViViUu5sB7CSSdAABqxJIAA1JNqYrErEpZzYDuBJJOgCgakk2AA1JNVsJhmdhLMLMPMjuCIgRbcaNIQSC3QEqNLlggl4d9rUjFIDGwsMO1iLEfjWNnb2eap7yA1XOF8OiwsSwwRrFGmioosBckn4kkm/tq1SgUpSgUpSgVn8UnLBoY9ZXQ7H7tTdc7kbC97DckabEj3jMWc3KisZCLm+qxqdM0lvcbLuxB2AZllweEWIEC5JOZnbVnbvY/ACw0AAAAAAoM/wAG+B/ZEcNIZndrmQgg2AACi7MbAgm17XYnrWxSlApSlAqHF4lYlzN7gALlidgoGpJ7q843FrEoJuSxyqi6s7dFUd+hNzoACSQATUOEwbZubMQZLWAHmxg+inee9tz7BYAPMGFaRhJPuNUi0Ij9rH05Pbsuw6s2hSlApSlApSlBTk4rh1JVp4gQbEGRAQe4gnerlcR4YzIk0oynt4cLKfJAZP4lxkLaq1oprmx9DS+3b0ClKUFLhv4v5rftV2qXDfxfzW/artApSlApSlAqLEzrGpZzYDc/IAAakk2AA1JNSmuQ4VFj5+IyzSvG3Dgt8MlgGz9kB9BcjSQgliLMpA7g38Jh2dhLMLEfdx78sEWu1tDIRuegOUekW0KUoFKUoFKUoFUsbimzcuKxkIvc6rGu2d/0Nl3Yg7AMVr4/jKrKuHjN8Q47KlXyqCGOZ2AsQAjHKDc2A0vcXcFhBEtgSxJzM7ec7dWa3XQCw0AAAAAAoPuDwixLYXJJzMzas7HdmPU6D2AAAAAACelKBSlKBVHiHFUhNiHZrDsopY9tsiXOy5m0BYgaE3sCRZxM6xqWc2UC5P0A3PSw3qjhsDzG5069o2Kx30jVTmUMAbM4PaJ1ANrbAkJcFg2Dc2WzSkW01WNTY5I79NBdt2IB0AVVvUpQKUpQKUpQKUpQcT4SjykgE7EOg5YMsYWKVXe7SK4vkDLHbLcgo2l7Gun46rHDzBMxYobBCQx01CEa5rXtbrXO8fLRyyFdQic+U5WOVWaSxA+0LmICHQD0b9QtdjQclKzCDExwh1DyZ4U5cgPIQYcTBUsGF2aay6E5uz3jS4LHMIbR5EAkfLnikUMl9CIiwMetxbY2uAARW3Sgz+DhrS5yC3Na5UEDpsCTb9a0KpcN/F/Nb9qu0ClKUClKpcQxLDLHFbmPsTsijznYdQLiw6kgaC5AQ4r+IcxD7tfvT6xOoiHvBBb2EDXMbadQ4TDLEgRb2Hebkkm5LHqSSST1JNTUClKUClKUCoMZiREhY3PQKN2J0Cr7SbCpiazsH5dxMfMFxCO8EWMp9rC4XuU/1kAGD4UocTSqrTnUvvl0IyoT6IBI9tyeprSpSgUpSgUpWZij9ocwj7tfvj33FxEPeCC3cpA9K6gw/wDEuJD90hvGOjn+Ye9fV6elr2SNOvgFfaBSlKBSlKBSlKBSlKDgPDXAIs4K8hC6gquTBB5ZCZAS5xC5iMxw2oO2f0std/XCeFaMk2IviJMrwAyI0mGjzxF5AIsOpw7GRgDKLFgbyIL9q69zJIFBLEAAXJJsABuSegoPVKhwuKSVQ0bq6m4DKwYaGx1HcQRXuGZXGZGDDUXUgjQ2Oo9oI+FBV4b+L+a37Vdqlw38X81v2q7QKUrzI4UEkgAakk2A95oIsZiREhY3PQKN2J0CqO8nSouH4Urmd7GV7FyNQLbIpPorc27yWNrsaiwa85hMw7IvyVPcdDIR0Zht1CnoWYVo0ClKUClKUClKq8QxXLXQZnY5EX1mN7D3AAsT0Ck9KCvjfLvyRqgsZj3g7R/4t2Hq6W7YNaVV8DhREgW+Y6szHdmOrMe656bAWA0FWKBSlKBSlUuLYoxxgr5zMqKLXJzML5VvqQuZv8JJ0BoHEMSwIji+8fY7hF6u3fa+g6mw2uRPhMMsSBV2HfqSSbksepJJJPUk1V4Nh2VWeUHmSMSxNr5QxEYsNFAS3ZGlyx3JJ0KBSlKBSlKBSlKBSlKBSlKDlg74jGEh5IkIeJCrROC2HkKuTHJETGxMjAMrHME1AsK3OM4VpYJUSxZlIAY2UnoGNjYHY6HfY1DL4PYNmLthYGcksWMKEksbkk2vcnetOg58YOdhiFHkWxLmXMRn5SqkEeVsjjtOEc3VtL73FWOC8MligEbyBSryEclAi5WkZlAVy9rAjrpt0rYpQUOEJlEoJLeVbU2udt7ACr9UuG/i/mt+1XaBXNeE/B04tDLhWZ0gvZ5EtdpEYEKuYEFVYdrTcW3DW1MVK0rmKMkAfeyA2yA65VP8wg3/AKQb7lb3oIlRVVQFVQFAGwA2AoK/COHrhoIYIyxSGNYlLG7EKAozHqdKt0pQKUpQKUrxLKqKWYhVUXJJsABqST0FBT45xA4aCSULnKAWS5GYkgAXAJ3PQGq3g/I+IUYmZDG7ZkWMg+TUMR6QBJbKGJsNMo6XM2GjaZhLIpVVN4o2Fj+ZIDsxGy7qDrqbLpUClKUClKUEc8yxqWY2VRcmqmChZ250osxFkQ/hqfW/rNgT0Gii9iWjgH2llkP3Km8Y6SHpI3eB6A29LXs206BSlKBSlKBSlKBSlKBSlKBSlKBSlQ4vErEju5sqKWNgSbDXQDUn2CgmpVGPiiFHfK942yPHlu4awIXKt7khkItpZgamwWLEqkgMtmKFWFiCDYg9P0NqCLhv4v5rftXnF4hnYxQmzenJa4iB7r6GQjYHa+Y6WDYnCfCKLEy4rD4SQNLFMwkbKbRC+W4uLObqwAGlxrpv0mEwqxKFX3kk3LE7lj1JPWgYTDLEgRBYD2kkkm5LE6sxJJJOpJJqalKBSlKBSlRzzKilnYKqi5YmwAHUmg+zSqilmIVVBYsTYADUkk7Cs+BGxDCRwVjU5o42FixG0kqnbvVDtox7Vgn2OFsQQ8gKxghkiIsSRqHlB69VQ7bntWCaVApSlApSlArMm/iWaMfcocsh6SMN4x3qPS6E9n1gK2IxUs0xija0YbI7qjEgZSWImuFVgwCZbEi9/wC3ZghVFVUAVVGUAbADYCg90pSgUpSgUpSgUpSgUpSgUpSgUpSgVW4lhOdE8d8uZSA1r2PQ262NjarNKDFHDcQBKEmjV58ztKIicj5Yo0MaF9gkZvcm7WO2lT8P4OiQrHKkUmUkjyZtdiSSeYzkuSSSxa5JJrTpQY3g9wjD4dsS0MMcTSSnOUQKWtte3vb9T31s1S4b+L+a37VdoFKUoFK+MwAJJsBqSenvrP8Atzy6YdQR/OcHJ/gAsZem1lPrdKC1i8WkQBc7nKoAuzHeyqNWNgTYdxPSsXh3DcS2IaXEuDFcvHAWvkbMChYAZcygHYkAnQmwNa2EwCoSxJeQixkexa3cLaKug7KgDrvrVugUpSgUrxNKqKWdgqgXLMQAB3knaqb8TDHLABM3eG7C3FxnkFwNxoLtqDa2tBbxE6xqWdgqjqT36D4kkC3tqjaTEb5oYu7VZJPf1iX2efr6FrGXD4DtB5W5kg2NrKmlvJJrl0J1JLakXtoLtB4hiVFCqAqgWAAsAO4AbV7pSgUpSgUpSgUpSgUpSgUpSgUpSgUpSgUpVbiOL5MTyWzZVuFBtc9Bc7XNhegs0rHHGWEUxeMCWKVYMiuWVnfl8u0hUGx50dzl0udDbWbC8WBVubaN1cxMoJcXFjo2UEgqVOoG9BLw38X81v2q7XEcFx86yYgz4jJHI/NiyxF2aNmezrZBYFcgswJ7J20LXW4tg9OY+LmOxzQYrKf7o0jCH/LQdBiOIxIcrOM2+Qdpz7kW7H4Csjj+JxskY+wxsjZr55OWt1ytoFe5Hay7qDYV6g47BGuWKCQKNgsaRj4BmW3xrxjfCKwUqpQZgGZgrMAdOyik5jmyjfr12oNNOGhiGnYzMNQCLRqdPNj20IuC12HfV+sDDcakZFz8lGsL6yN01uoUWN+gY+8178Yvc/xMFug+zyXH+Lm6/pQblKxPtoNr4u3fkiAv/nDVSghg5jM2KL73IDRyktbSSWLLdQAMqhRYd9B0WJxSRi8jqg2uzBR86reMC/3MTv8A1MDGnxLjMR7VUioMPPhIzmTIGO75SWPvci5+Jqx42h9f5N9KCKXh8kw8rLlsQwWICwIIYEs4bOQQLaAf01cweGESBRc2ubm1ySSxJsALkknQW1qu/GYACTIAALkkEAAdSbV68bQ+v8m+lBdpVHxtD6/yb6U8bQ+v8m+lBepVDxzBe3MF7XtY3t32ttoa++NofX+TfSgvUqj42h9f5N9K++NofX+TfSgu0qgvGICARICDqCAbEew2r742h9f5N9KC9SqPjaH1/k30r4eMwXA5gudQLG5ta9hb2j9aC/SqPjaH1/k30p42h9f5N9KC9SqPjaH1/k30r4vGIDtID02PTQ9O+gv0qj42h9f5N9KeNofX+TfSgvUqnFxOFmVQ4zMbAai5sTYX3NgT8DSguVDjMMssbxuCVdSpsSDY6aMNQfaNRU1KDK8SLZlLuwfM0hJGZ3PLyuSoFmQRKBYADTuq7gcIIlygsxJLMzEFmYm5JsAPgAANAAAKsVHiFcqRGyq3RmUsB71DKT+ooKuAwscLOBkDSM0lhYEqCOnUAv7gX9tXq53DcInXHriJHikHKkiLLGVZQzQFEW7ns+TdveT3i3RUCqnE1HLuzqiqySFmNgAjq5uTtotW6zuJxzalVjlQZTyitnzB1OdZGYrdQMyqVHaUdobgL0MquoZGDKwuGUggjvBG9e6zPBzCPDAFcWbPI9iQWs8ruC5XslyGu1tLk2rToFUY5ESd1MiZ5LMseYB7BbXC3uR2T+hq3KCVOUgNY2JFwD0JAIuPZcVhNhZ2xCcyIFFKyNLEsaCWQAgF1aQuqILaC5JtqALMHQUpSgr8QgMsUsYNi6MgPdmBF/nU0cgYXUgi5Fwb6gkEe8EEfCoMRC7MLMgjIIdCjFmuCBlkDjL/AJT8KreD+B+zw8vKqASysqrawRppHQADQdll06UGlSlKCgjJ9pbyiF+Uo5eYZwAzHMVve3bGtX6wI+Hy/aQcllXENiTLde2GgMQQi+bMCw3FrRLr0G/QKUqPEQrIpVwGVhYqdQR3EdR7KCLhiBYYgGDARqAw1DWUC4Pcd6s1n+D+FaHCYaJwA0cMcbAbAqgBt7LitCgVQndPtMV5UDhHAjLDO2Yqbqt7kDlt/wAFX6w8Zh5HxS3hIhUrIXQx3kkAIBkuwYImmgBJNtgLMG5SlKD4zAAkmwGpJ6e+qvDHRo7xusil3YMhDA5nY6Ed17fCpMcpMbgIshKkctjZX081iQbA7bVR8H8PIgmMisvMmMihyhfKUQeUMfZvmVrW9EL1vQatKUoKmNiBaElguSTNr6V0dAB7e38qVm8a4VNNNDIrRlYnRlRkYlDmOdw2cC5QhRpcDNr2iKUG7SlKBSlKBSlKBSlKBSlKBSlKBSlKBSlKCinFIzy9T5SV4F09KPm5r9w8jJr7u+on8IMKMh58WVyyhxIpS6gEgvewPaGlZkngfHYNHy4pubPKZ1gQueeuIFiTvlM6ntXB5e2unmPwXlVmYYhCzFvPikkFmiSL05ifQB36kWoNvxnHzOXrm+FvOC7372Gm9Qrx/CnP5eLKmXM5kXJds1hnva/YbSqK+DIBHlTYaeb2rZlPnX3slr263qL/AOtTEgnEICAi9iF4wRGkiDVJgwN5L3DbC1j0DZl4rCsscXMUySGyoCC3mO9yBqFyxtrttV2uc4d4NNE2H8qjLA4ktybMzDCnDaPnOUEHNaxPS9q6OgUpSgUpSgUpSgUpSgUpSgUpSg//2Q==">
            <a:hlinkClick r:id="rId2"/>
          </p:cNvPr>
          <p:cNvSpPr>
            <a:spLocks noChangeAspect="1" noChangeArrowheads="1"/>
          </p:cNvSpPr>
          <p:nvPr/>
        </p:nvSpPr>
        <p:spPr bwMode="auto">
          <a:xfrm>
            <a:off x="46038" y="-1965325"/>
            <a:ext cx="5667375" cy="4105275"/>
          </a:xfrm>
          <a:prstGeom prst="rect">
            <a:avLst/>
          </a:prstGeom>
          <a:noFill/>
          <a:ln w="9525">
            <a:noFill/>
            <a:miter lim="800000"/>
            <a:headEnd/>
            <a:tailEnd/>
          </a:ln>
        </p:spPr>
        <p:txBody>
          <a:bodyPr/>
          <a:lstStyle/>
          <a:p>
            <a:endParaRPr lang="es-ES"/>
          </a:p>
        </p:txBody>
      </p:sp>
      <p:sp>
        <p:nvSpPr>
          <p:cNvPr id="15365" name="AutoShape 6" descr="data:image/jpeg;base64,/9j/4AAQSkZJRgABAQAAAQABAAD/2wCEAAkGBxIQERIUERIUExUUFh0SGBQWFBcYGhcaGhkYGRwcFRUYHikjGBwmHBUUITIhJSk3Li4uFyAzRDMtNygtLisBCgoKBQUFDgUFDisZExkrKysrKysrKysrKysrKysrKysrKysrKysrKysrKysrKysrKysrKysrKysrKysrKysrK//AABEIAL8BCAMBIgACEQEDEQH/xAAbAAEAAwEBAQEAAAAAAAAAAAAAAwQFBgIBB//EAEIQAAIBAgQDAgsGBAUEAwAAAAECAwARBBIhMQUTQSJRBhUjMkJSYXGBodEUM0NzkcEkU2JygpKTlPBjstLTBxY0/8QAFAEBAAAAAAAAAAAAAAAAAAAAAP/EABQRAQAAAAAAAAAAAAAAAAAAAAD/2gAMAwEAAhEDEQA/AP3GvMjEAkDMQLgCwv7LnSvVKDEi4xJ9k5rIok5hgyBiVD88wL2iASt7Emw0voKsYPifZbneckjREojkMRYggC5Fww6mxuLmpH4TERls2S0gKBmCkyuHZiL+dmBIO65ja1WMHhFiXKgNrk3LFiSTclmYkk37zQV+DyhxKRexlbcEHp0Ooq/VLhv4v5rftXrGcPSUgs0osLdieWMfERuAfeaCxJMq2zMFvoLkC/uvXuud4p4HQYgoWkxIyG/37ve9rjyxfLsNVsfbWgOCRetiP93if/ZQXMTikjF5HVB3sbf83FVE49hSFIxERD6qQ6nMNNRrqNR+tWJ8OWkjfSyZr9/aAGlYUPBZ4lw2TK5iw6QN/ESwgsltewjZwbbH96DdXiEJAIlSxcxA5hYupYMg/qBR7jcZT3V7wuLjlXNG6ut7XVgRf3j3j9a5tPBmRXLXjZRK2IVCDYyOz5iTY2HL5a6D0pN7itjgeFkjRucE5jvnZkcsGOVVBF0XKAFChbHRRqSSaDSpSlApSlApSlApXhplBClgGa9gSLm29h1tVV+KwgkB85GhWNWkI/uEYJX40F2lUDi5W8zDkdxldUB/yZ2HxWvkkWJYG0kUdwQLRs5XfUMXUHp6PSg0KVyfgh4O47DYcx4viMs0nMZw6hDZTaylpkZjqCfZmsNBXQfYT1mlPsuo/wC1QaC5UL4uMOsZdBIwLKhYBmA3KruQKqtwiMixef8A3M4P6q4rHx3gbgXxsGMlzc6JTGgaUlW3tmDkliM7dfS1vpQdRUckyr5zAe8gVkyR4AMbRQu484JCJHH9wRSw+NeoYkF+Tggt/SZYo1PvAuw+K0FnFcbw0SlpMREqgE3Mi9NdNdfdWZ4N+G2Cx8JlhmCqHMZEto2BAB2Y6izKbjv99XpYcSyMFMMJKkCyvJYkaENdNj7Ko+D3g/LhoshxDKMxISJYggvbvjzXvc79aDV8bYf+fD/qJ9a+ScZwyi7YiFR3mVAP1JoeFoTdmlb3zS2N+9QwX5V7ThkCm4hjB3zZFv3Xva96DmOOf/IMMGJwUECjFDFSCNpIZVYRXZVBIW99XBsbaA60ra4xw/CtJDLOQrRkcsmQqLqwcaAgGxUHWlBsUpSgUpSgpcN/F/Nb9qmxGKCEAq5vr2UZv1IFQ8N/F/Nb9qu0GNxHjvKtaNjcE9sNHfLbsR3U55Wv2UG+U6iro4gvqS/6T/SrlKCnjcU6sixqrM97ZnKjs2OpCt3npWLhPCSZ1w5+zoDNEs9lkmcKHtYEphzrqd7DT326J4lLKxGq3se6+9Un4LAQgCsojQRLklkSyDZewwuBbrQZi+FOwMNj9okhYcwALHHm8rmIAIPkhboXOvZJrQ8H+LHFRsxjMZVgpU5uqI97OisPPtqova+xBqXxNh8xblLdhYm24zO9j7M0sht/VU+DwaQghARc3JLMxJsBqzEk6ADfYCgsUpSgUqvj8bHBE8srBI41Lsx2AGpNZvDeMjHRrJg2Bha9p2B1sbERxmxJBDAlrAHo2tBqYnFJELuwUE2F9ye5Rux9g1NVefNJ92giX15QSx90QIIuOrEEeqalwuASM5tXcixkc3Y94B2UaXyqAvsq3QcrxPwEw2KxeGxWIeaWTD7BmXI+pIDoFtYEk6Wv1vXUIoAAAAA2A2/SvVKBSlKBSq+LxixWvcs3moouzW9VfiLnYX1IFVvsrzaz9lP5Kncf9Vx539o7OpBzjWg+vxAuSuHXmEGxe9o1N7EF7HMRY9lQdRY5d6zuKeCiYt4nxMru0V7BQipZjGxXIyscpMS7knfXu30UAAAAACwA0AHsFeqDzGgUAKAANAALAe4V6pSgUqOaZUUs7BVUXJJsB7zWNgcdLiyQPIoFViVvzLsW8m2dRynAUZhYnt6ZdCQ0sVj0Q5dXktcRoLtbvPRRpbMxA9tRcueTzmEK+qlnf4uwyj2gKf7qtYXCpEuVFsNz1JPezHVmPUk3NTUGXNwKJ9TzCSrIWMrsSj2zpdibKcq6C22lqVqUoFUeO4losPM6kKVQtmIBC6asQdNBc691Xq+EUHNTcSkjw+MAmLNFIY4pDkzG6w6k5cllkmKlytly3a9je1wfHy8psySTusskZymK4Csct2JRX0IFwN9DqCa1VwcYy2RRlUoAAAArWLADaxyj9KkijVAFUBQNAALAe4DagpcGcsshKlCZW7LFSRtvlJH6GrM+HLEWkdPYuX9wah4b+L+a37VdoOV8MPA9uIRxoMbiIMkgkuhGtr6dnLrrcHoehreGCP8AOl/VP/GrlKChj4C7xA5snazWJHQWuVI61zWEwkka4Tmc7/8AMhe64qU83s583LbRv7vrXaUoOLTC4wtkvOqrPJOJL30kaVFj1PaVe1JY9kBoh002vBdZQknMDBc45YcyE5RHGG1l7di4kOoHXcWJ2qUCocViViUu5sB7CSSdAABqxJIAA1JNqYrErEpZzYDuBJJOgCgakk2AA1JNVsJhmdhLMLMPMjuCIgRbcaNIQSC3QEqNLlggl4d9rUjFIDGwsMO1iLEfjWNnb2eap7yA1XOF8OiwsSwwRrFGmioosBckn4kkm/tq1SgUpSgUpSgVn8UnLBoY9ZXQ7H7tTdc7kbC97DckabEj3jMWc3KisZCLm+qxqdM0lvcbLuxB2AZllweEWIEC5JOZnbVnbvY/ACw0AAAAAAoM/wAG+B/ZEcNIZndrmQgg2AACi7MbAgm17XYnrWxSlApSlAqHF4lYlzN7gALlidgoGpJ7q843FrEoJuSxyqi6s7dFUd+hNzoACSQATUOEwbZubMQZLWAHmxg+inee9tz7BYAPMGFaRhJPuNUi0Ij9rH05Pbsuw6s2hSlApSlApSlBTk4rh1JVp4gQbEGRAQe4gnerlcR4YzIk0oynt4cLKfJAZP4lxkLaq1oprmx9DS+3b0ClKUFLhv4v5rftV2qXDfxfzW/artApSlApSlAqLEzrGpZzYDc/IAAakk2AA1JNSmuQ4VFj5+IyzSvG3Dgt8MlgGz9kB9BcjSQgliLMpA7g38Jh2dhLMLEfdx78sEWu1tDIRuegOUekW0KUoFKUoFKUoFUsbimzcuKxkIvc6rGu2d/0Nl3Yg7AMVr4/jKrKuHjN8Q47KlXyqCGOZ2AsQAjHKDc2A0vcXcFhBEtgSxJzM7ec7dWa3XQCw0AAAAAAoPuDwixLYXJJzMzas7HdmPU6D2AAAAAACelKBSlKBVHiHFUhNiHZrDsopY9tsiXOy5m0BYgaE3sCRZxM6xqWc2UC5P0A3PSw3qjhsDzG5069o2Kx30jVTmUMAbM4PaJ1ANrbAkJcFg2Dc2WzSkW01WNTY5I79NBdt2IB0AVVvUpQKUpQKUpQKUpQcT4SjykgE7EOg5YMsYWKVXe7SK4vkDLHbLcgo2l7Gun46rHDzBMxYobBCQx01CEa5rXtbrXO8fLRyyFdQic+U5WOVWaSxA+0LmICHQD0b9QtdjQclKzCDExwh1DyZ4U5cgPIQYcTBUsGF2aay6E5uz3jS4LHMIbR5EAkfLnikUMl9CIiwMetxbY2uAARW3Sgz+DhrS5yC3Na5UEDpsCTb9a0KpcN/F/Nb9qu0ClKUClKpcQxLDLHFbmPsTsijznYdQLiw6kgaC5AQ4r+IcxD7tfvT6xOoiHvBBb2EDXMbadQ4TDLEgRb2Hebkkm5LHqSSST1JNTUClKUClKUCoMZiREhY3PQKN2J0Cr7SbCpiazsH5dxMfMFxCO8EWMp9rC4XuU/1kAGD4UocTSqrTnUvvl0IyoT6IBI9tyeprSpSgUpSgUpWZij9ocwj7tfvj33FxEPeCC3cpA9K6gw/wDEuJD90hvGOjn+Ye9fV6elr2SNOvgFfaBSlKBSlKBSlKBSlKDgPDXAIs4K8hC6gquTBB5ZCZAS5xC5iMxw2oO2f0std/XCeFaMk2IviJMrwAyI0mGjzxF5AIsOpw7GRgDKLFgbyIL9q69zJIFBLEAAXJJsABuSegoPVKhwuKSVQ0bq6m4DKwYaGx1HcQRXuGZXGZGDDUXUgjQ2Oo9oI+FBV4b+L+a37Vdqlw38X81v2q7QKUrzI4UEkgAakk2A95oIsZiREhY3PQKN2J0CqO8nSouH4Urmd7GV7FyNQLbIpPorc27yWNrsaiwa85hMw7IvyVPcdDIR0Zht1CnoWYVo0ClKUClKUClKq8QxXLXQZnY5EX1mN7D3AAsT0Ck9KCvjfLvyRqgsZj3g7R/4t2Hq6W7YNaVV8DhREgW+Y6szHdmOrMe656bAWA0FWKBSlKBSlUuLYoxxgr5zMqKLXJzML5VvqQuZv8JJ0BoHEMSwIji+8fY7hF6u3fa+g6mw2uRPhMMsSBV2HfqSSbksepJJJPUk1V4Nh2VWeUHmSMSxNr5QxEYsNFAS3ZGlyx3JJ0KBSlKBSlKBSlKBSlKBSlKDlg74jGEh5IkIeJCrROC2HkKuTHJETGxMjAMrHME1AsK3OM4VpYJUSxZlIAY2UnoGNjYHY6HfY1DL4PYNmLthYGcksWMKEksbkk2vcnetOg58YOdhiFHkWxLmXMRn5SqkEeVsjjtOEc3VtL73FWOC8MligEbyBSryEclAi5WkZlAVy9rAjrpt0rYpQUOEJlEoJLeVbU2udt7ACr9UuG/i/mt+1XaBXNeE/B04tDLhWZ0gvZ5EtdpEYEKuYEFVYdrTcW3DW1MVK0rmKMkAfeyA2yA65VP8wg3/AKQb7lb3oIlRVVQFVQFAGwA2AoK/COHrhoIYIyxSGNYlLG7EKAozHqdKt0pQKUpQKUrxLKqKWYhVUXJJsABqST0FBT45xA4aCSULnKAWS5GYkgAXAJ3PQGq3g/I+IUYmZDG7ZkWMg+TUMR6QBJbKGJsNMo6XM2GjaZhLIpVVN4o2Fj+ZIDsxGy7qDrqbLpUClKUClKUEc8yxqWY2VRcmqmChZ250osxFkQ/hqfW/rNgT0Gii9iWjgH2llkP3Km8Y6SHpI3eB6A29LXs206BSlKBSlKBSlKBSlKBSlKBSlKBSlQ4vErEju5sqKWNgSbDXQDUn2CgmpVGPiiFHfK942yPHlu4awIXKt7khkItpZgamwWLEqkgMtmKFWFiCDYg9P0NqCLhv4v5rftXnF4hnYxQmzenJa4iB7r6GQjYHa+Y6WDYnCfCKLEy4rD4SQNLFMwkbKbRC+W4uLObqwAGlxrpv0mEwqxKFX3kk3LE7lj1JPWgYTDLEgRBYD2kkkm5LE6sxJJJOpJJqalKBSlKBSlRzzKilnYKqi5YmwAHUmg+zSqilmIVVBYsTYADUkk7Cs+BGxDCRwVjU5o42FixG0kqnbvVDtox7Vgn2OFsQQ8gKxghkiIsSRqHlB69VQ7bntWCaVApSlApSlArMm/iWaMfcocsh6SMN4x3qPS6E9n1gK2IxUs0xija0YbI7qjEgZSWImuFVgwCZbEi9/wC3ZghVFVUAVVGUAbADYCg90pSgUpSgUpSgUpSgUpSgUpSgUpSgVW4lhOdE8d8uZSA1r2PQ262NjarNKDFHDcQBKEmjV58ztKIicj5Yo0MaF9gkZvcm7WO2lT8P4OiQrHKkUmUkjyZtdiSSeYzkuSSSxa5JJrTpQY3g9wjD4dsS0MMcTSSnOUQKWtte3vb9T31s1S4b+L+a37VdoFKUoFK+MwAJJsBqSenvrP8Atzy6YdQR/OcHJ/gAsZem1lPrdKC1i8WkQBc7nKoAuzHeyqNWNgTYdxPSsXh3DcS2IaXEuDFcvHAWvkbMChYAZcygHYkAnQmwNa2EwCoSxJeQixkexa3cLaKug7KgDrvrVugUpSgUrxNKqKWdgqgXLMQAB3knaqb8TDHLABM3eG7C3FxnkFwNxoLtqDa2tBbxE6xqWdgqjqT36D4kkC3tqjaTEb5oYu7VZJPf1iX2efr6FrGXD4DtB5W5kg2NrKmlvJJrl0J1JLakXtoLtB4hiVFCqAqgWAAsAO4AbV7pSgUpSgUpSgUpSgUpSgUpSgUpSgUpSgUpVbiOL5MTyWzZVuFBtc9Bc7XNhegs0rHHGWEUxeMCWKVYMiuWVnfl8u0hUGx50dzl0udDbWbC8WBVubaN1cxMoJcXFjo2UEgqVOoG9BLw38X81v2q7XEcFx86yYgz4jJHI/NiyxF2aNmezrZBYFcgswJ7J20LXW4tg9OY+LmOxzQYrKf7o0jCH/LQdBiOIxIcrOM2+Qdpz7kW7H4Csjj+JxskY+wxsjZr55OWt1ytoFe5Hay7qDYV6g47BGuWKCQKNgsaRj4BmW3xrxjfCKwUqpQZgGZgrMAdOyik5jmyjfr12oNNOGhiGnYzMNQCLRqdPNj20IuC12HfV+sDDcakZFz8lGsL6yN01uoUWN+gY+8178Yvc/xMFug+zyXH+Lm6/pQblKxPtoNr4u3fkiAv/nDVSghg5jM2KL73IDRyktbSSWLLdQAMqhRYd9B0WJxSRi8jqg2uzBR86reMC/3MTv8A1MDGnxLjMR7VUioMPPhIzmTIGO75SWPvci5+Jqx42h9f5N9KCKXh8kw8rLlsQwWICwIIYEs4bOQQLaAf01cweGESBRc2ubm1ySSxJsALkknQW1qu/GYACTIAALkkEAAdSbV68bQ+v8m+lBdpVHxtD6/yb6U8bQ+v8m+lBepVDxzBe3MF7XtY3t32ttoa++NofX+TfSgvUqj42h9f5N9K++NofX+TfSgu0qgvGICARICDqCAbEew2r742h9f5N9KC9SqPjaH1/k30r4eMwXA5gudQLG5ta9hb2j9aC/SqPjaH1/k30p42h9f5N9KC9SqPjaH1/k30r4vGIDtID02PTQ9O+gv0qj42h9f5N9KeNofX+TfSgvUqnFxOFmVQ4zMbAai5sTYX3NgT8DSguVDjMMssbxuCVdSpsSDY6aMNQfaNRU1KDK8SLZlLuwfM0hJGZ3PLyuSoFmQRKBYADTuq7gcIIlygsxJLMzEFmYm5JsAPgAANAAAKsVHiFcqRGyq3RmUsB71DKT+ooKuAwscLOBkDSM0lhYEqCOnUAv7gX9tXq53DcInXHriJHikHKkiLLGVZQzQFEW7ns+TdveT3i3RUCqnE1HLuzqiqySFmNgAjq5uTtotW6zuJxzalVjlQZTyitnzB1OdZGYrdQMyqVHaUdobgL0MquoZGDKwuGUggjvBG9e6zPBzCPDAFcWbPI9iQWs8ruC5XslyGu1tLk2rToFUY5ESd1MiZ5LMseYB7BbXC3uR2T+hq3KCVOUgNY2JFwD0JAIuPZcVhNhZ2xCcyIFFKyNLEsaCWQAgF1aQuqILaC5JtqALMHQUpSgr8QgMsUsYNi6MgPdmBF/nU0cgYXUgi5Fwb6gkEe8EEfCoMRC7MLMgjIIdCjFmuCBlkDjL/AJT8KreD+B+zw8vKqASysqrawRppHQADQdll06UGlSlKCgjJ9pbyiF+Uo5eYZwAzHMVve3bGtX6wI+Hy/aQcllXENiTLde2GgMQQi+bMCw3FrRLr0G/QKUqPEQrIpVwGVhYqdQR3EdR7KCLhiBYYgGDARqAw1DWUC4Pcd6s1n+D+FaHCYaJwA0cMcbAbAqgBt7LitCgVQndPtMV5UDhHAjLDO2Yqbqt7kDlt/wAFX6w8Zh5HxS3hIhUrIXQx3kkAIBkuwYImmgBJNtgLMG5SlKD4zAAkmwGpJ6e+qvDHRo7xusil3YMhDA5nY6Ed17fCpMcpMbgIshKkctjZX081iQbA7bVR8H8PIgmMisvMmMihyhfKUQeUMfZvmVrW9EL1vQatKUoKmNiBaElguSTNr6V0dAB7e38qVm8a4VNNNDIrRlYnRlRkYlDmOdw2cC5QhRpcDNr2iKUG7SlKBSlKBSlKBSlKBSlKBSlKBSlKBSlKCinFIzy9T5SV4F09KPm5r9w8jJr7u+on8IMKMh58WVyyhxIpS6gEgvewPaGlZkngfHYNHy4pubPKZ1gQueeuIFiTvlM6ntXB5e2unmPwXlVmYYhCzFvPikkFmiSL05ifQB36kWoNvxnHzOXrm+FvOC7372Gm9Qrx/CnP5eLKmXM5kXJds1hnva/YbSqK+DIBHlTYaeb2rZlPnX3slr263qL/AOtTEgnEICAi9iF4wRGkiDVJgwN5L3DbC1j0DZl4rCsscXMUySGyoCC3mO9yBqFyxtrttV2uc4d4NNE2H8qjLA4ktybMzDCnDaPnOUEHNaxPS9q6OgUpSgUpSgUpSgUpSgUpSgUpSg//2Q==">
            <a:hlinkClick r:id="rId2"/>
          </p:cNvPr>
          <p:cNvSpPr>
            <a:spLocks noChangeAspect="1" noChangeArrowheads="1"/>
          </p:cNvSpPr>
          <p:nvPr/>
        </p:nvSpPr>
        <p:spPr bwMode="auto">
          <a:xfrm>
            <a:off x="46038" y="-1965325"/>
            <a:ext cx="5667375" cy="4105275"/>
          </a:xfrm>
          <a:prstGeom prst="rect">
            <a:avLst/>
          </a:prstGeom>
          <a:noFill/>
          <a:ln w="9525">
            <a:noFill/>
            <a:miter lim="800000"/>
            <a:headEnd/>
            <a:tailEnd/>
          </a:ln>
        </p:spPr>
        <p:txBody>
          <a:bodyPr/>
          <a:lstStyle/>
          <a:p>
            <a:endParaRPr lang="es-ES"/>
          </a:p>
        </p:txBody>
      </p:sp>
      <p:sp>
        <p:nvSpPr>
          <p:cNvPr id="15366" name="AutoShape 8" descr="data:image/jpeg;base64,/9j/4AAQSkZJRgABAQAAAQABAAD/2wCEAAkGBxIQERIUERIUExUUFh0SGBQWFBcYGhcaGhkYGRwcFRUYHikjGBwmHBUUITIhJSk3Li4uFyAzRDMtNygtLisBCgoKBQUFDgUFDisZExkrKysrKysrKysrKysrKysrKysrKysrKysrKysrKysrKysrKysrKysrKysrKysrKysrK//AABEIAL8BCAMBIgACEQEDEQH/xAAbAAEAAwEBAQEAAAAAAAAAAAAAAwQFBgIBB//EAEIQAAIBAgQDAgsGBAUEAwAAAAECAwARBBIhMQUTQSJRBhUjMkJSYXGBodEUM0NzkcEkU2JygpKTlPBjstLTBxY0/8QAFAEBAAAAAAAAAAAAAAAAAAAAAP/EABQRAQAAAAAAAAAAAAAAAAAAAAD/2gAMAwEAAhEDEQA/AP3GvMjEAkDMQLgCwv7LnSvVKDEi4xJ9k5rIok5hgyBiVD88wL2iASt7Emw0voKsYPifZbneckjREojkMRYggC5Fww6mxuLmpH4TERls2S0gKBmCkyuHZiL+dmBIO65ja1WMHhFiXKgNrk3LFiSTclmYkk37zQV+DyhxKRexlbcEHp0Ooq/VLhv4v5rftXrGcPSUgs0osLdieWMfERuAfeaCxJMq2zMFvoLkC/uvXuud4p4HQYgoWkxIyG/37ve9rjyxfLsNVsfbWgOCRetiP93if/ZQXMTikjF5HVB3sbf83FVE49hSFIxERD6qQ6nMNNRrqNR+tWJ8OWkjfSyZr9/aAGlYUPBZ4lw2TK5iw6QN/ESwgsltewjZwbbH96DdXiEJAIlSxcxA5hYupYMg/qBR7jcZT3V7wuLjlXNG6ut7XVgRf3j3j9a5tPBmRXLXjZRK2IVCDYyOz5iTY2HL5a6D0pN7itjgeFkjRucE5jvnZkcsGOVVBF0XKAFChbHRRqSSaDSpSlApSlApSlApXhplBClgGa9gSLm29h1tVV+KwgkB85GhWNWkI/uEYJX40F2lUDi5W8zDkdxldUB/yZ2HxWvkkWJYG0kUdwQLRs5XfUMXUHp6PSg0KVyfgh4O47DYcx4viMs0nMZw6hDZTaylpkZjqCfZmsNBXQfYT1mlPsuo/wC1QaC5UL4uMOsZdBIwLKhYBmA3KruQKqtwiMixef8A3M4P6q4rHx3gbgXxsGMlzc6JTGgaUlW3tmDkliM7dfS1vpQdRUckyr5zAe8gVkyR4AMbRQu484JCJHH9wRSw+NeoYkF+Tggt/SZYo1PvAuw+K0FnFcbw0SlpMREqgE3Mi9NdNdfdWZ4N+G2Cx8JlhmCqHMZEto2BAB2Y6izKbjv99XpYcSyMFMMJKkCyvJYkaENdNj7Ko+D3g/LhoshxDKMxISJYggvbvjzXvc79aDV8bYf+fD/qJ9a+ScZwyi7YiFR3mVAP1JoeFoTdmlb3zS2N+9QwX5V7ThkCm4hjB3zZFv3Xva96DmOOf/IMMGJwUECjFDFSCNpIZVYRXZVBIW99XBsbaA60ra4xw/CtJDLOQrRkcsmQqLqwcaAgGxUHWlBsUpSgUpSgpcN/F/Nb9qmxGKCEAq5vr2UZv1IFQ8N/F/Nb9qu0GNxHjvKtaNjcE9sNHfLbsR3U55Wv2UG+U6iro4gvqS/6T/SrlKCnjcU6sixqrM97ZnKjs2OpCt3npWLhPCSZ1w5+zoDNEs9lkmcKHtYEphzrqd7DT326J4lLKxGq3se6+9Un4LAQgCsojQRLklkSyDZewwuBbrQZi+FOwMNj9okhYcwALHHm8rmIAIPkhboXOvZJrQ8H+LHFRsxjMZVgpU5uqI97OisPPtqova+xBqXxNh8xblLdhYm24zO9j7M0sht/VU+DwaQghARc3JLMxJsBqzEk6ADfYCgsUpSgUqvj8bHBE8srBI41Lsx2AGpNZvDeMjHRrJg2Bha9p2B1sbERxmxJBDAlrAHo2tBqYnFJELuwUE2F9ye5Rux9g1NVefNJ92giX15QSx90QIIuOrEEeqalwuASM5tXcixkc3Y94B2UaXyqAvsq3QcrxPwEw2KxeGxWIeaWTD7BmXI+pIDoFtYEk6Wv1vXUIoAAAAA2A2/SvVKBSlKBSq+LxixWvcs3moouzW9VfiLnYX1IFVvsrzaz9lP5Kncf9Vx539o7OpBzjWg+vxAuSuHXmEGxe9o1N7EF7HMRY9lQdRY5d6zuKeCiYt4nxMru0V7BQipZjGxXIyscpMS7knfXu30UAAAAACwA0AHsFeqDzGgUAKAANAALAe4V6pSgUqOaZUUs7BVUXJJsB7zWNgcdLiyQPIoFViVvzLsW8m2dRynAUZhYnt6ZdCQ0sVj0Q5dXktcRoLtbvPRRpbMxA9tRcueTzmEK+qlnf4uwyj2gKf7qtYXCpEuVFsNz1JPezHVmPUk3NTUGXNwKJ9TzCSrIWMrsSj2zpdibKcq6C22lqVqUoFUeO4losPM6kKVQtmIBC6asQdNBc691Xq+EUHNTcSkjw+MAmLNFIY4pDkzG6w6k5cllkmKlytly3a9je1wfHy8psySTusskZymK4Csct2JRX0IFwN9DqCa1VwcYy2RRlUoAAAArWLADaxyj9KkijVAFUBQNAALAe4DagpcGcsshKlCZW7LFSRtvlJH6GrM+HLEWkdPYuX9wah4b+L+a37VdoOV8MPA9uIRxoMbiIMkgkuhGtr6dnLrrcHoehreGCP8AOl/VP/GrlKChj4C7xA5snazWJHQWuVI61zWEwkka4Tmc7/8AMhe64qU83s583LbRv7vrXaUoOLTC4wtkvOqrPJOJL30kaVFj1PaVe1JY9kBoh002vBdZQknMDBc45YcyE5RHGG1l7di4kOoHXcWJ2qUCocViViUu5sB7CSSdAABqxJIAA1JNqYrErEpZzYDuBJJOgCgakk2AA1JNVsJhmdhLMLMPMjuCIgRbcaNIQSC3QEqNLlggl4d9rUjFIDGwsMO1iLEfjWNnb2eap7yA1XOF8OiwsSwwRrFGmioosBckn4kkm/tq1SgUpSgUpSgVn8UnLBoY9ZXQ7H7tTdc7kbC97DckabEj3jMWc3KisZCLm+qxqdM0lvcbLuxB2AZllweEWIEC5JOZnbVnbvY/ACw0AAAAAAoM/wAG+B/ZEcNIZndrmQgg2AACi7MbAgm17XYnrWxSlApSlAqHF4lYlzN7gALlidgoGpJ7q843FrEoJuSxyqi6s7dFUd+hNzoACSQATUOEwbZubMQZLWAHmxg+inee9tz7BYAPMGFaRhJPuNUi0Ij9rH05Pbsuw6s2hSlApSlApSlBTk4rh1JVp4gQbEGRAQe4gnerlcR4YzIk0oynt4cLKfJAZP4lxkLaq1oprmx9DS+3b0ClKUFLhv4v5rftV2qXDfxfzW/artApSlApSlAqLEzrGpZzYDc/IAAakk2AA1JNSmuQ4VFj5+IyzSvG3Dgt8MlgGz9kB9BcjSQgliLMpA7g38Jh2dhLMLEfdx78sEWu1tDIRuegOUekW0KUoFKUoFKUoFUsbimzcuKxkIvc6rGu2d/0Nl3Yg7AMVr4/jKrKuHjN8Q47KlXyqCGOZ2AsQAjHKDc2A0vcXcFhBEtgSxJzM7ec7dWa3XQCw0AAAAAAoPuDwixLYXJJzMzas7HdmPU6D2AAAAAACelKBSlKBVHiHFUhNiHZrDsopY9tsiXOy5m0BYgaE3sCRZxM6xqWc2UC5P0A3PSw3qjhsDzG5069o2Kx30jVTmUMAbM4PaJ1ANrbAkJcFg2Dc2WzSkW01WNTY5I79NBdt2IB0AVVvUpQKUpQKUpQKUpQcT4SjykgE7EOg5YMsYWKVXe7SK4vkDLHbLcgo2l7Gun46rHDzBMxYobBCQx01CEa5rXtbrXO8fLRyyFdQic+U5WOVWaSxA+0LmICHQD0b9QtdjQclKzCDExwh1DyZ4U5cgPIQYcTBUsGF2aay6E5uz3jS4LHMIbR5EAkfLnikUMl9CIiwMetxbY2uAARW3Sgz+DhrS5yC3Na5UEDpsCTb9a0KpcN/F/Nb9qu0ClKUClKpcQxLDLHFbmPsTsijznYdQLiw6kgaC5AQ4r+IcxD7tfvT6xOoiHvBBb2EDXMbadQ4TDLEgRb2Hebkkm5LHqSSST1JNTUClKUClKUCoMZiREhY3PQKN2J0Cr7SbCpiazsH5dxMfMFxCO8EWMp9rC4XuU/1kAGD4UocTSqrTnUvvl0IyoT6IBI9tyeprSpSgUpSgUpWZij9ocwj7tfvj33FxEPeCC3cpA9K6gw/wDEuJD90hvGOjn+Ye9fV6elr2SNOvgFfaBSlKBSlKBSlKBSlKDgPDXAIs4K8hC6gquTBB5ZCZAS5xC5iMxw2oO2f0std/XCeFaMk2IviJMrwAyI0mGjzxF5AIsOpw7GRgDKLFgbyIL9q69zJIFBLEAAXJJsABuSegoPVKhwuKSVQ0bq6m4DKwYaGx1HcQRXuGZXGZGDDUXUgjQ2Oo9oI+FBV4b+L+a37Vdqlw38X81v2q7QKUrzI4UEkgAakk2A95oIsZiREhY3PQKN2J0CqO8nSouH4Urmd7GV7FyNQLbIpPorc27yWNrsaiwa85hMw7IvyVPcdDIR0Zht1CnoWYVo0ClKUClKUClKq8QxXLXQZnY5EX1mN7D3AAsT0Ck9KCvjfLvyRqgsZj3g7R/4t2Hq6W7YNaVV8DhREgW+Y6szHdmOrMe656bAWA0FWKBSlKBSlUuLYoxxgr5zMqKLXJzML5VvqQuZv8JJ0BoHEMSwIji+8fY7hF6u3fa+g6mw2uRPhMMsSBV2HfqSSbksepJJJPUk1V4Nh2VWeUHmSMSxNr5QxEYsNFAS3ZGlyx3JJ0KBSlKBSlKBSlKBSlKBSlKDlg74jGEh5IkIeJCrROC2HkKuTHJETGxMjAMrHME1AsK3OM4VpYJUSxZlIAY2UnoGNjYHY6HfY1DL4PYNmLthYGcksWMKEksbkk2vcnetOg58YOdhiFHkWxLmXMRn5SqkEeVsjjtOEc3VtL73FWOC8MligEbyBSryEclAi5WkZlAVy9rAjrpt0rYpQUOEJlEoJLeVbU2udt7ACr9UuG/i/mt+1XaBXNeE/B04tDLhWZ0gvZ5EtdpEYEKuYEFVYdrTcW3DW1MVK0rmKMkAfeyA2yA65VP8wg3/AKQb7lb3oIlRVVQFVQFAGwA2AoK/COHrhoIYIyxSGNYlLG7EKAozHqdKt0pQKUpQKUrxLKqKWYhVUXJJsABqST0FBT45xA4aCSULnKAWS5GYkgAXAJ3PQGq3g/I+IUYmZDG7ZkWMg+TUMR6QBJbKGJsNMo6XM2GjaZhLIpVVN4o2Fj+ZIDsxGy7qDrqbLpUClKUClKUEc8yxqWY2VRcmqmChZ250osxFkQ/hqfW/rNgT0Gii9iWjgH2llkP3Km8Y6SHpI3eB6A29LXs206BSlKBSlKBSlKBSlKBSlKBSlKBSlQ4vErEju5sqKWNgSbDXQDUn2CgmpVGPiiFHfK942yPHlu4awIXKt7khkItpZgamwWLEqkgMtmKFWFiCDYg9P0NqCLhv4v5rftXnF4hnYxQmzenJa4iB7r6GQjYHa+Y6WDYnCfCKLEy4rD4SQNLFMwkbKbRC+W4uLObqwAGlxrpv0mEwqxKFX3kk3LE7lj1JPWgYTDLEgRBYD2kkkm5LE6sxJJJOpJJqalKBSlKBSlRzzKilnYKqi5YmwAHUmg+zSqilmIVVBYsTYADUkk7Cs+BGxDCRwVjU5o42FixG0kqnbvVDtox7Vgn2OFsQQ8gKxghkiIsSRqHlB69VQ7bntWCaVApSlApSlArMm/iWaMfcocsh6SMN4x3qPS6E9n1gK2IxUs0xija0YbI7qjEgZSWImuFVgwCZbEi9/wC3ZghVFVUAVVGUAbADYCg90pSgUpSgUpSgUpSgUpSgUpSgUpSgVW4lhOdE8d8uZSA1r2PQ262NjarNKDFHDcQBKEmjV58ztKIicj5Yo0MaF9gkZvcm7WO2lT8P4OiQrHKkUmUkjyZtdiSSeYzkuSSSxa5JJrTpQY3g9wjD4dsS0MMcTSSnOUQKWtte3vb9T31s1S4b+L+a37VdoFKUoFK+MwAJJsBqSenvrP8Atzy6YdQR/OcHJ/gAsZem1lPrdKC1i8WkQBc7nKoAuzHeyqNWNgTYdxPSsXh3DcS2IaXEuDFcvHAWvkbMChYAZcygHYkAnQmwNa2EwCoSxJeQixkexa3cLaKug7KgDrvrVugUpSgUrxNKqKWdgqgXLMQAB3knaqb8TDHLABM3eG7C3FxnkFwNxoLtqDa2tBbxE6xqWdgqjqT36D4kkC3tqjaTEb5oYu7VZJPf1iX2efr6FrGXD4DtB5W5kg2NrKmlvJJrl0J1JLakXtoLtB4hiVFCqAqgWAAsAO4AbV7pSgUpSgUpSgUpSgUpSgUpSgUpSgUpSgUpVbiOL5MTyWzZVuFBtc9Bc7XNhegs0rHHGWEUxeMCWKVYMiuWVnfl8u0hUGx50dzl0udDbWbC8WBVubaN1cxMoJcXFjo2UEgqVOoG9BLw38X81v2q7XEcFx86yYgz4jJHI/NiyxF2aNmezrZBYFcgswJ7J20LXW4tg9OY+LmOxzQYrKf7o0jCH/LQdBiOIxIcrOM2+Qdpz7kW7H4Csjj+JxskY+wxsjZr55OWt1ytoFe5Hay7qDYV6g47BGuWKCQKNgsaRj4BmW3xrxjfCKwUqpQZgGZgrMAdOyik5jmyjfr12oNNOGhiGnYzMNQCLRqdPNj20IuC12HfV+sDDcakZFz8lGsL6yN01uoUWN+gY+8178Yvc/xMFug+zyXH+Lm6/pQblKxPtoNr4u3fkiAv/nDVSghg5jM2KL73IDRyktbSSWLLdQAMqhRYd9B0WJxSRi8jqg2uzBR86reMC/3MTv8A1MDGnxLjMR7VUioMPPhIzmTIGO75SWPvci5+Jqx42h9f5N9KCKXh8kw8rLlsQwWICwIIYEs4bOQQLaAf01cweGESBRc2ubm1ySSxJsALkknQW1qu/GYACTIAALkkEAAdSbV68bQ+v8m+lBdpVHxtD6/yb6U8bQ+v8m+lBepVDxzBe3MF7XtY3t32ttoa++NofX+TfSgvUqj42h9f5N9K++NofX+TfSgu0qgvGICARICDqCAbEew2r742h9f5N9KC9SqPjaH1/k30r4eMwXA5gudQLG5ta9hb2j9aC/SqPjaH1/k30p42h9f5N9KC9SqPjaH1/k30r4vGIDtID02PTQ9O+gv0qj42h9f5N9KeNofX+TfSgvUqnFxOFmVQ4zMbAai5sTYX3NgT8DSguVDjMMssbxuCVdSpsSDY6aMNQfaNRU1KDK8SLZlLuwfM0hJGZ3PLyuSoFmQRKBYADTuq7gcIIlygsxJLMzEFmYm5JsAPgAANAAAKsVHiFcqRGyq3RmUsB71DKT+ooKuAwscLOBkDSM0lhYEqCOnUAv7gX9tXq53DcInXHriJHikHKkiLLGVZQzQFEW7ns+TdveT3i3RUCqnE1HLuzqiqySFmNgAjq5uTtotW6zuJxzalVjlQZTyitnzB1OdZGYrdQMyqVHaUdobgL0MquoZGDKwuGUggjvBG9e6zPBzCPDAFcWbPI9iQWs8ruC5XslyGu1tLk2rToFUY5ESd1MiZ5LMseYB7BbXC3uR2T+hq3KCVOUgNY2JFwD0JAIuPZcVhNhZ2xCcyIFFKyNLEsaCWQAgF1aQuqILaC5JtqALMHQUpSgr8QgMsUsYNi6MgPdmBF/nU0cgYXUgi5Fwb6gkEe8EEfCoMRC7MLMgjIIdCjFmuCBlkDjL/AJT8KreD+B+zw8vKqASysqrawRppHQADQdll06UGlSlKCgjJ9pbyiF+Uo5eYZwAzHMVve3bGtX6wI+Hy/aQcllXENiTLde2GgMQQi+bMCw3FrRLr0G/QKUqPEQrIpVwGVhYqdQR3EdR7KCLhiBYYgGDARqAw1DWUC4Pcd6s1n+D+FaHCYaJwA0cMcbAbAqgBt7LitCgVQndPtMV5UDhHAjLDO2Yqbqt7kDlt/wAFX6w8Zh5HxS3hIhUrIXQx3kkAIBkuwYImmgBJNtgLMG5SlKD4zAAkmwGpJ6e+qvDHRo7xusil3YMhDA5nY6Ed17fCpMcpMbgIshKkctjZX081iQbA7bVR8H8PIgmMisvMmMihyhfKUQeUMfZvmVrW9EL1vQatKUoKmNiBaElguSTNr6V0dAB7e38qVm8a4VNNNDIrRlYnRlRkYlDmOdw2cC5QhRpcDNr2iKUG7SlKBSlKBSlKBSlKBSlKBSlKBSlKBSlKCinFIzy9T5SV4F09KPm5r9w8jJr7u+on8IMKMh58WVyyhxIpS6gEgvewPaGlZkngfHYNHy4pubPKZ1gQueeuIFiTvlM6ntXB5e2unmPwXlVmYYhCzFvPikkFmiSL05ifQB36kWoNvxnHzOXrm+FvOC7372Gm9Qrx/CnP5eLKmXM5kXJds1hnva/YbSqK+DIBHlTYaeb2rZlPnX3slr263qL/AOtTEgnEICAi9iF4wRGkiDVJgwN5L3DbC1j0DZl4rCsscXMUySGyoCC3mO9yBqFyxtrttV2uc4d4NNE2H8qjLA4ktybMzDCnDaPnOUEHNaxPS9q6OgUpSgUpSgUpSgUpSgUpSgUpSg//2Q==">
            <a:hlinkClick r:id="rId2"/>
          </p:cNvPr>
          <p:cNvSpPr>
            <a:spLocks noChangeAspect="1" noChangeArrowheads="1"/>
          </p:cNvSpPr>
          <p:nvPr/>
        </p:nvSpPr>
        <p:spPr bwMode="auto">
          <a:xfrm>
            <a:off x="46038" y="-1965325"/>
            <a:ext cx="5667375" cy="4105275"/>
          </a:xfrm>
          <a:prstGeom prst="rect">
            <a:avLst/>
          </a:prstGeom>
          <a:noFill/>
          <a:ln w="9525">
            <a:noFill/>
            <a:miter lim="800000"/>
            <a:headEnd/>
            <a:tailEnd/>
          </a:ln>
        </p:spPr>
        <p:txBody>
          <a:bodyPr/>
          <a:lstStyle/>
          <a:p>
            <a:endParaRPr lang="es-ES"/>
          </a:p>
        </p:txBody>
      </p:sp>
      <p:sp>
        <p:nvSpPr>
          <p:cNvPr id="15367" name="AutoShape 10" descr="data:image/jpeg;base64,/9j/4AAQSkZJRgABAQAAAQABAAD/2wCEAAkGBxIQERIUERIUExUUFh0SGBQWFBcYGhcaGhkYGRwcFRUYHikjGBwmHBUUITIhJSk3Li4uFyAzRDMtNygtLisBCgoKBQUFDgUFDisZExkrKysrKysrKysrKysrKysrKysrKysrKysrKysrKysrKysrKysrKysrKysrKysrKysrK//AABEIAL8BCAMBIgACEQEDEQH/xAAbAAEAAwEBAQEAAAAAAAAAAAAAAwQFBgIBB//EAEIQAAIBAgQDAgsGBAUEAwAAAAECAwARBBIhMQUTQSJRBhUjMkJSYXGBodEUM0NzkcEkU2JygpKTlPBjstLTBxY0/8QAFAEBAAAAAAAAAAAAAAAAAAAAAP/EABQRAQAAAAAAAAAAAAAAAAAAAAD/2gAMAwEAAhEDEQA/AP3GvMjEAkDMQLgCwv7LnSvVKDEi4xJ9k5rIok5hgyBiVD88wL2iASt7Emw0voKsYPifZbneckjREojkMRYggC5Fww6mxuLmpH4TERls2S0gKBmCkyuHZiL+dmBIO65ja1WMHhFiXKgNrk3LFiSTclmYkk37zQV+DyhxKRexlbcEHp0Ooq/VLhv4v5rftXrGcPSUgs0osLdieWMfERuAfeaCxJMq2zMFvoLkC/uvXuud4p4HQYgoWkxIyG/37ve9rjyxfLsNVsfbWgOCRetiP93if/ZQXMTikjF5HVB3sbf83FVE49hSFIxERD6qQ6nMNNRrqNR+tWJ8OWkjfSyZr9/aAGlYUPBZ4lw2TK5iw6QN/ESwgsltewjZwbbH96DdXiEJAIlSxcxA5hYupYMg/qBR7jcZT3V7wuLjlXNG6ut7XVgRf3j3j9a5tPBmRXLXjZRK2IVCDYyOz5iTY2HL5a6D0pN7itjgeFkjRucE5jvnZkcsGOVVBF0XKAFChbHRRqSSaDSpSlApSlApSlApXhplBClgGa9gSLm29h1tVV+KwgkB85GhWNWkI/uEYJX40F2lUDi5W8zDkdxldUB/yZ2HxWvkkWJYG0kUdwQLRs5XfUMXUHp6PSg0KVyfgh4O47DYcx4viMs0nMZw6hDZTaylpkZjqCfZmsNBXQfYT1mlPsuo/wC1QaC5UL4uMOsZdBIwLKhYBmA3KruQKqtwiMixef8A3M4P6q4rHx3gbgXxsGMlzc6JTGgaUlW3tmDkliM7dfS1vpQdRUckyr5zAe8gVkyR4AMbRQu484JCJHH9wRSw+NeoYkF+Tggt/SZYo1PvAuw+K0FnFcbw0SlpMREqgE3Mi9NdNdfdWZ4N+G2Cx8JlhmCqHMZEto2BAB2Y6izKbjv99XpYcSyMFMMJKkCyvJYkaENdNj7Ko+D3g/LhoshxDKMxISJYggvbvjzXvc79aDV8bYf+fD/qJ9a+ScZwyi7YiFR3mVAP1JoeFoTdmlb3zS2N+9QwX5V7ThkCm4hjB3zZFv3Xva96DmOOf/IMMGJwUECjFDFSCNpIZVYRXZVBIW99XBsbaA60ra4xw/CtJDLOQrRkcsmQqLqwcaAgGxUHWlBsUpSgUpSgpcN/F/Nb9qmxGKCEAq5vr2UZv1IFQ8N/F/Nb9qu0GNxHjvKtaNjcE9sNHfLbsR3U55Wv2UG+U6iro4gvqS/6T/SrlKCnjcU6sixqrM97ZnKjs2OpCt3npWLhPCSZ1w5+zoDNEs9lkmcKHtYEphzrqd7DT326J4lLKxGq3se6+9Un4LAQgCsojQRLklkSyDZewwuBbrQZi+FOwMNj9okhYcwALHHm8rmIAIPkhboXOvZJrQ8H+LHFRsxjMZVgpU5uqI97OisPPtqova+xBqXxNh8xblLdhYm24zO9j7M0sht/VU+DwaQghARc3JLMxJsBqzEk6ADfYCgsUpSgUqvj8bHBE8srBI41Lsx2AGpNZvDeMjHRrJg2Bha9p2B1sbERxmxJBDAlrAHo2tBqYnFJELuwUE2F9ye5Rux9g1NVefNJ92giX15QSx90QIIuOrEEeqalwuASM5tXcixkc3Y94B2UaXyqAvsq3QcrxPwEw2KxeGxWIeaWTD7BmXI+pIDoFtYEk6Wv1vXUIoAAAAA2A2/SvVKBSlKBSq+LxixWvcs3moouzW9VfiLnYX1IFVvsrzaz9lP5Kncf9Vx539o7OpBzjWg+vxAuSuHXmEGxe9o1N7EF7HMRY9lQdRY5d6zuKeCiYt4nxMru0V7BQipZjGxXIyscpMS7knfXu30UAAAAACwA0AHsFeqDzGgUAKAANAALAe4V6pSgUqOaZUUs7BVUXJJsB7zWNgcdLiyQPIoFViVvzLsW8m2dRynAUZhYnt6ZdCQ0sVj0Q5dXktcRoLtbvPRRpbMxA9tRcueTzmEK+qlnf4uwyj2gKf7qtYXCpEuVFsNz1JPezHVmPUk3NTUGXNwKJ9TzCSrIWMrsSj2zpdibKcq6C22lqVqUoFUeO4losPM6kKVQtmIBC6asQdNBc691Xq+EUHNTcSkjw+MAmLNFIY4pDkzG6w6k5cllkmKlytly3a9je1wfHy8psySTusskZymK4Csct2JRX0IFwN9DqCa1VwcYy2RRlUoAAAArWLADaxyj9KkijVAFUBQNAALAe4DagpcGcsshKlCZW7LFSRtvlJH6GrM+HLEWkdPYuX9wah4b+L+a37VdoOV8MPA9uIRxoMbiIMkgkuhGtr6dnLrrcHoehreGCP8AOl/VP/GrlKChj4C7xA5snazWJHQWuVI61zWEwkka4Tmc7/8AMhe64qU83s583LbRv7vrXaUoOLTC4wtkvOqrPJOJL30kaVFj1PaVe1JY9kBoh002vBdZQknMDBc45YcyE5RHGG1l7di4kOoHXcWJ2qUCocViViUu5sB7CSSdAABqxJIAA1JNqYrErEpZzYDuBJJOgCgakk2AA1JNVsJhmdhLMLMPMjuCIgRbcaNIQSC3QEqNLlggl4d9rUjFIDGwsMO1iLEfjWNnb2eap7yA1XOF8OiwsSwwRrFGmioosBckn4kkm/tq1SgUpSgUpSgVn8UnLBoY9ZXQ7H7tTdc7kbC97DckabEj3jMWc3KisZCLm+qxqdM0lvcbLuxB2AZllweEWIEC5JOZnbVnbvY/ACw0AAAAAAoM/wAG+B/ZEcNIZndrmQgg2AACi7MbAgm17XYnrWxSlApSlAqHF4lYlzN7gALlidgoGpJ7q843FrEoJuSxyqi6s7dFUd+hNzoACSQATUOEwbZubMQZLWAHmxg+inee9tz7BYAPMGFaRhJPuNUi0Ij9rH05Pbsuw6s2hSlApSlApSlBTk4rh1JVp4gQbEGRAQe4gnerlcR4YzIk0oynt4cLKfJAZP4lxkLaq1oprmx9DS+3b0ClKUFLhv4v5rftV2qXDfxfzW/artApSlApSlAqLEzrGpZzYDc/IAAakk2AA1JNSmuQ4VFj5+IyzSvG3Dgt8MlgGz9kB9BcjSQgliLMpA7g38Jh2dhLMLEfdx78sEWu1tDIRuegOUekW0KUoFKUoFKUoFUsbimzcuKxkIvc6rGu2d/0Nl3Yg7AMVr4/jKrKuHjN8Q47KlXyqCGOZ2AsQAjHKDc2A0vcXcFhBEtgSxJzM7ec7dWa3XQCw0AAAAAAoPuDwixLYXJJzMzas7HdmPU6D2AAAAAACelKBSlKBVHiHFUhNiHZrDsopY9tsiXOy5m0BYgaE3sCRZxM6xqWc2UC5P0A3PSw3qjhsDzG5069o2Kx30jVTmUMAbM4PaJ1ANrbAkJcFg2Dc2WzSkW01WNTY5I79NBdt2IB0AVVvUpQKUpQKUpQKUpQcT4SjykgE7EOg5YMsYWKVXe7SK4vkDLHbLcgo2l7Gun46rHDzBMxYobBCQx01CEa5rXtbrXO8fLRyyFdQic+U5WOVWaSxA+0LmICHQD0b9QtdjQclKzCDExwh1DyZ4U5cgPIQYcTBUsGF2aay6E5uz3jS4LHMIbR5EAkfLnikUMl9CIiwMetxbY2uAARW3Sgz+DhrS5yC3Na5UEDpsCTb9a0KpcN/F/Nb9qu0ClKUClKpcQxLDLHFbmPsTsijznYdQLiw6kgaC5AQ4r+IcxD7tfvT6xOoiHvBBb2EDXMbadQ4TDLEgRb2Hebkkm5LHqSSST1JNTUClKUClKUCoMZiREhY3PQKN2J0Cr7SbCpiazsH5dxMfMFxCO8EWMp9rC4XuU/1kAGD4UocTSqrTnUvvl0IyoT6IBI9tyeprSpSgUpSgUpWZij9ocwj7tfvj33FxEPeCC3cpA9K6gw/wDEuJD90hvGOjn+Ye9fV6elr2SNOvgFfaBSlKBSlKBSlKBSlKDgPDXAIs4K8hC6gquTBB5ZCZAS5xC5iMxw2oO2f0std/XCeFaMk2IviJMrwAyI0mGjzxF5AIsOpw7GRgDKLFgbyIL9q69zJIFBLEAAXJJsABuSegoPVKhwuKSVQ0bq6m4DKwYaGx1HcQRXuGZXGZGDDUXUgjQ2Oo9oI+FBV4b+L+a37Vdqlw38X81v2q7QKUrzI4UEkgAakk2A95oIsZiREhY3PQKN2J0CqO8nSouH4Urmd7GV7FyNQLbIpPorc27yWNrsaiwa85hMw7IvyVPcdDIR0Zht1CnoWYVo0ClKUClKUClKq8QxXLXQZnY5EX1mN7D3AAsT0Ck9KCvjfLvyRqgsZj3g7R/4t2Hq6W7YNaVV8DhREgW+Y6szHdmOrMe656bAWA0FWKBSlKBSlUuLYoxxgr5zMqKLXJzML5VvqQuZv8JJ0BoHEMSwIji+8fY7hF6u3fa+g6mw2uRPhMMsSBV2HfqSSbksepJJJPUk1V4Nh2VWeUHmSMSxNr5QxEYsNFAS3ZGlyx3JJ0KBSlKBSlKBSlKBSlKBSlKDlg74jGEh5IkIeJCrROC2HkKuTHJETGxMjAMrHME1AsK3OM4VpYJUSxZlIAY2UnoGNjYHY6HfY1DL4PYNmLthYGcksWMKEksbkk2vcnetOg58YOdhiFHkWxLmXMRn5SqkEeVsjjtOEc3VtL73FWOC8MligEbyBSryEclAi5WkZlAVy9rAjrpt0rYpQUOEJlEoJLeVbU2udt7ACr9UuG/i/mt+1XaBXNeE/B04tDLhWZ0gvZ5EtdpEYEKuYEFVYdrTcW3DW1MVK0rmKMkAfeyA2yA65VP8wg3/AKQb7lb3oIlRVVQFVQFAGwA2AoK/COHrhoIYIyxSGNYlLG7EKAozHqdKt0pQKUpQKUrxLKqKWYhVUXJJsABqST0FBT45xA4aCSULnKAWS5GYkgAXAJ3PQGq3g/I+IUYmZDG7ZkWMg+TUMR6QBJbKGJsNMo6XM2GjaZhLIpVVN4o2Fj+ZIDsxGy7qDrqbLpUClKUClKUEc8yxqWY2VRcmqmChZ250osxFkQ/hqfW/rNgT0Gii9iWjgH2llkP3Km8Y6SHpI3eB6A29LXs206BSlKBSlKBSlKBSlKBSlKBSlKBSlQ4vErEju5sqKWNgSbDXQDUn2CgmpVGPiiFHfK942yPHlu4awIXKt7khkItpZgamwWLEqkgMtmKFWFiCDYg9P0NqCLhv4v5rftXnF4hnYxQmzenJa4iB7r6GQjYHa+Y6WDYnCfCKLEy4rD4SQNLFMwkbKbRC+W4uLObqwAGlxrpv0mEwqxKFX3kk3LE7lj1JPWgYTDLEgRBYD2kkkm5LE6sxJJJOpJJqalKBSlKBSlRzzKilnYKqi5YmwAHUmg+zSqilmIVVBYsTYADUkk7Cs+BGxDCRwVjU5o42FixG0kqnbvVDtox7Vgn2OFsQQ8gKxghkiIsSRqHlB69VQ7bntWCaVApSlApSlArMm/iWaMfcocsh6SMN4x3qPS6E9n1gK2IxUs0xija0YbI7qjEgZSWImuFVgwCZbEi9/wC3ZghVFVUAVVGUAbADYCg90pSgUpSgUpSgUpSgUpSgUpSgUpSgVW4lhOdE8d8uZSA1r2PQ262NjarNKDFHDcQBKEmjV58ztKIicj5Yo0MaF9gkZvcm7WO2lT8P4OiQrHKkUmUkjyZtdiSSeYzkuSSSxa5JJrTpQY3g9wjD4dsS0MMcTSSnOUQKWtte3vb9T31s1S4b+L+a37VdoFKUoFK+MwAJJsBqSenvrP8Atzy6YdQR/OcHJ/gAsZem1lPrdKC1i8WkQBc7nKoAuzHeyqNWNgTYdxPSsXh3DcS2IaXEuDFcvHAWvkbMChYAZcygHYkAnQmwNa2EwCoSxJeQixkexa3cLaKug7KgDrvrVugUpSgUrxNKqKWdgqgXLMQAB3knaqb8TDHLABM3eG7C3FxnkFwNxoLtqDa2tBbxE6xqWdgqjqT36D4kkC3tqjaTEb5oYu7VZJPf1iX2efr6FrGXD4DtB5W5kg2NrKmlvJJrl0J1JLakXtoLtB4hiVFCqAqgWAAsAO4AbV7pSgUpSgUpSgUpSgUpSgUpSgUpSgUpSgUpVbiOL5MTyWzZVuFBtc9Bc7XNhegs0rHHGWEUxeMCWKVYMiuWVnfl8u0hUGx50dzl0udDbWbC8WBVubaN1cxMoJcXFjo2UEgqVOoG9BLw38X81v2q7XEcFx86yYgz4jJHI/NiyxF2aNmezrZBYFcgswJ7J20LXW4tg9OY+LmOxzQYrKf7o0jCH/LQdBiOIxIcrOM2+Qdpz7kW7H4Csjj+JxskY+wxsjZr55OWt1ytoFe5Hay7qDYV6g47BGuWKCQKNgsaRj4BmW3xrxjfCKwUqpQZgGZgrMAdOyik5jmyjfr12oNNOGhiGnYzMNQCLRqdPNj20IuC12HfV+sDDcakZFz8lGsL6yN01uoUWN+gY+8178Yvc/xMFug+zyXH+Lm6/pQblKxPtoNr4u3fkiAv/nDVSghg5jM2KL73IDRyktbSSWLLdQAMqhRYd9B0WJxSRi8jqg2uzBR86reMC/3MTv8A1MDGnxLjMR7VUioMPPhIzmTIGO75SWPvci5+Jqx42h9f5N9KCKXh8kw8rLlsQwWICwIIYEs4bOQQLaAf01cweGESBRc2ubm1ySSxJsALkknQW1qu/GYACTIAALkkEAAdSbV68bQ+v8m+lBdpVHxtD6/yb6U8bQ+v8m+lBepVDxzBe3MF7XtY3t32ttoa++NofX+TfSgvUqj42h9f5N9K++NofX+TfSgu0qgvGICARICDqCAbEew2r742h9f5N9KC9SqPjaH1/k30r4eMwXA5gudQLG5ta9hb2j9aC/SqPjaH1/k30p42h9f5N9KC9SqPjaH1/k30r4vGIDtID02PTQ9O+gv0qj42h9f5N9KeNofX+TfSgvUqnFxOFmVQ4zMbAai5sTYX3NgT8DSguVDjMMssbxuCVdSpsSDY6aMNQfaNRU1KDK8SLZlLuwfM0hJGZ3PLyuSoFmQRKBYADTuq7gcIIlygsxJLMzEFmYm5JsAPgAANAAAKsVHiFcqRGyq3RmUsB71DKT+ooKuAwscLOBkDSM0lhYEqCOnUAv7gX9tXq53DcInXHriJHikHKkiLLGVZQzQFEW7ns+TdveT3i3RUCqnE1HLuzqiqySFmNgAjq5uTtotW6zuJxzalVjlQZTyitnzB1OdZGYrdQMyqVHaUdobgL0MquoZGDKwuGUggjvBG9e6zPBzCPDAFcWbPI9iQWs8ruC5XslyGu1tLk2rToFUY5ESd1MiZ5LMseYB7BbXC3uR2T+hq3KCVOUgNY2JFwD0JAIuPZcVhNhZ2xCcyIFFKyNLEsaCWQAgF1aQuqILaC5JtqALMHQUpSgr8QgMsUsYNi6MgPdmBF/nU0cgYXUgi5Fwb6gkEe8EEfCoMRC7MLMgjIIdCjFmuCBlkDjL/AJT8KreD+B+zw8vKqASysqrawRppHQADQdll06UGlSlKCgjJ9pbyiF+Uo5eYZwAzHMVve3bGtX6wI+Hy/aQcllXENiTLde2GgMQQi+bMCw3FrRLr0G/QKUqPEQrIpVwGVhYqdQR3EdR7KCLhiBYYgGDARqAw1DWUC4Pcd6s1n+D+FaHCYaJwA0cMcbAbAqgBt7LitCgVQndPtMV5UDhHAjLDO2Yqbqt7kDlt/wAFX6w8Zh5HxS3hIhUrIXQx3kkAIBkuwYImmgBJNtgLMG5SlKD4zAAkmwGpJ6e+qvDHRo7xusil3YMhDA5nY6Ed17fCpMcpMbgIshKkctjZX081iQbA7bVR8H8PIgmMisvMmMihyhfKUQeUMfZvmVrW9EL1vQatKUoKmNiBaElguSTNr6V0dAB7e38qVm8a4VNNNDIrRlYnRlRkYlDmOdw2cC5QhRpcDNr2iKUG7SlKBSlKBSlKBSlKBSlKBSlKBSlKBSlKCinFIzy9T5SV4F09KPm5r9w8jJr7u+on8IMKMh58WVyyhxIpS6gEgvewPaGlZkngfHYNHy4pubPKZ1gQueeuIFiTvlM6ntXB5e2unmPwXlVmYYhCzFvPikkFmiSL05ifQB36kWoNvxnHzOXrm+FvOC7372Gm9Qrx/CnP5eLKmXM5kXJds1hnva/YbSqK+DIBHlTYaeb2rZlPnX3slr263qL/AOtTEgnEICAi9iF4wRGkiDVJgwN5L3DbC1j0DZl4rCsscXMUySGyoCC3mO9yBqFyxtrttV2uc4d4NNE2H8qjLA4ktybMzDCnDaPnOUEHNaxPS9q6OgUpSgUpSgUpSgUpSgUpSgUpSg//2Q=="/>
          <p:cNvSpPr>
            <a:spLocks noChangeAspect="1" noChangeArrowheads="1"/>
          </p:cNvSpPr>
          <p:nvPr/>
        </p:nvSpPr>
        <p:spPr bwMode="auto">
          <a:xfrm>
            <a:off x="0" y="-144463"/>
            <a:ext cx="304800" cy="304801"/>
          </a:xfrm>
          <a:prstGeom prst="rect">
            <a:avLst/>
          </a:prstGeom>
          <a:noFill/>
          <a:ln w="9525">
            <a:noFill/>
            <a:miter lim="800000"/>
            <a:headEnd/>
            <a:tailEnd/>
          </a:ln>
        </p:spPr>
        <p:txBody>
          <a:bodyPr/>
          <a:lstStyle/>
          <a:p>
            <a:endParaRPr lang="es-ES"/>
          </a:p>
        </p:txBody>
      </p:sp>
      <p:pic>
        <p:nvPicPr>
          <p:cNvPr id="15368" name="Picture 11" descr="C:\Users\hum649\Desktop\untitled.png"/>
          <p:cNvPicPr>
            <a:picLocks noChangeAspect="1" noChangeArrowheads="1"/>
          </p:cNvPicPr>
          <p:nvPr/>
        </p:nvPicPr>
        <p:blipFill>
          <a:blip r:embed="rId3" cstate="print"/>
          <a:srcRect/>
          <a:stretch>
            <a:fillRect/>
          </a:stretch>
        </p:blipFill>
        <p:spPr bwMode="auto">
          <a:xfrm>
            <a:off x="1619250" y="1557338"/>
            <a:ext cx="5468938" cy="4184650"/>
          </a:xfrm>
          <a:prstGeom prst="rect">
            <a:avLst/>
          </a:prstGeom>
          <a:noFill/>
          <a:ln w="9525">
            <a:noFill/>
            <a:miter lim="800000"/>
            <a:headEnd/>
            <a:tailEnd/>
          </a:ln>
        </p:spPr>
      </p:pic>
      <p:sp>
        <p:nvSpPr>
          <p:cNvPr id="15369" name="Text Box 7"/>
          <p:cNvSpPr txBox="1">
            <a:spLocks noChangeArrowheads="1"/>
          </p:cNvSpPr>
          <p:nvPr/>
        </p:nvSpPr>
        <p:spPr bwMode="auto">
          <a:xfrm>
            <a:off x="755650" y="404813"/>
            <a:ext cx="7129463" cy="461962"/>
          </a:xfrm>
          <a:prstGeom prst="rect">
            <a:avLst/>
          </a:prstGeom>
          <a:noFill/>
          <a:ln w="9525">
            <a:noFill/>
            <a:miter lim="800000"/>
            <a:headEnd/>
            <a:tailEnd/>
          </a:ln>
        </p:spPr>
        <p:txBody>
          <a:bodyPr>
            <a:spAutoFit/>
          </a:bodyPr>
          <a:lstStyle/>
          <a:p>
            <a:r>
              <a:rPr lang="es-ES" sz="2400">
                <a:solidFill>
                  <a:schemeClr val="accent2"/>
                </a:solidFill>
                <a:latin typeface="Book Antiqua" pitchFamily="18" charset="0"/>
                <a:cs typeface="Times New Roman" pitchFamily="18" charset="0"/>
              </a:rPr>
              <a:t>3. TEORÍA DE LA RESPUESTA AL ITEM (TRI)</a:t>
            </a:r>
            <a:endParaRPr lang="es-ES" sz="2400" u="sng">
              <a:solidFill>
                <a:schemeClr val="accent2"/>
              </a:solidFill>
              <a:latin typeface="Book Antiqua"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3 Marcador de número de diapositiva"/>
          <p:cNvSpPr>
            <a:spLocks noGrp="1"/>
          </p:cNvSpPr>
          <p:nvPr>
            <p:ph type="sldNum" sz="quarter" idx="12"/>
          </p:nvPr>
        </p:nvSpPr>
        <p:spPr>
          <a:noFill/>
        </p:spPr>
        <p:txBody>
          <a:bodyPr/>
          <a:lstStyle/>
          <a:p>
            <a:fld id="{42A44A91-9DAC-47A2-8BB1-CC5234BD8EC6}" type="slidenum">
              <a:rPr lang="es-ES" smtClean="0"/>
              <a:pPr/>
              <a:t>15</a:t>
            </a:fld>
            <a:endParaRPr lang="es-ES" smtClean="0"/>
          </a:p>
        </p:txBody>
      </p:sp>
      <p:sp>
        <p:nvSpPr>
          <p:cNvPr id="16387" name="Text Box 3"/>
          <p:cNvSpPr txBox="1">
            <a:spLocks noChangeArrowheads="1"/>
          </p:cNvSpPr>
          <p:nvPr/>
        </p:nvSpPr>
        <p:spPr bwMode="auto">
          <a:xfrm>
            <a:off x="1573213" y="1495425"/>
            <a:ext cx="7324725" cy="1004888"/>
          </a:xfrm>
          <a:prstGeom prst="rect">
            <a:avLst/>
          </a:prstGeom>
          <a:noFill/>
          <a:ln w="9525">
            <a:noFill/>
            <a:miter lim="800000"/>
            <a:headEnd/>
            <a:tailEnd/>
          </a:ln>
        </p:spPr>
        <p:txBody>
          <a:bodyPr>
            <a:spAutoFit/>
          </a:bodyPr>
          <a:lstStyle/>
          <a:p>
            <a:pPr>
              <a:spcBef>
                <a:spcPct val="50000"/>
              </a:spcBef>
              <a:buFontTx/>
              <a:buChar char="-"/>
            </a:pPr>
            <a:endParaRPr lang="en-US" sz="2400" b="0">
              <a:latin typeface="Verdana" pitchFamily="34" charset="0"/>
            </a:endParaRPr>
          </a:p>
          <a:p>
            <a:pPr>
              <a:spcBef>
                <a:spcPct val="50000"/>
              </a:spcBef>
              <a:buFontTx/>
              <a:buChar char="-"/>
            </a:pPr>
            <a:endParaRPr lang="en-US" sz="2400" b="0">
              <a:latin typeface="Verdana" pitchFamily="34" charset="0"/>
            </a:endParaRPr>
          </a:p>
        </p:txBody>
      </p:sp>
      <p:sp>
        <p:nvSpPr>
          <p:cNvPr id="16388" name="Text Box 5"/>
          <p:cNvSpPr txBox="1">
            <a:spLocks noChangeArrowheads="1"/>
          </p:cNvSpPr>
          <p:nvPr/>
        </p:nvSpPr>
        <p:spPr bwMode="auto">
          <a:xfrm>
            <a:off x="971550" y="1484313"/>
            <a:ext cx="7561263" cy="4154487"/>
          </a:xfrm>
          <a:prstGeom prst="rect">
            <a:avLst/>
          </a:prstGeom>
          <a:noFill/>
          <a:ln w="9525">
            <a:noFill/>
            <a:miter lim="800000"/>
            <a:headEnd/>
            <a:tailEnd/>
          </a:ln>
        </p:spPr>
        <p:txBody>
          <a:bodyPr>
            <a:spAutoFit/>
          </a:bodyPr>
          <a:lstStyle/>
          <a:p>
            <a:pPr>
              <a:buFont typeface="Wingdings" pitchFamily="2" charset="2"/>
              <a:buChar char="§"/>
            </a:pPr>
            <a:r>
              <a:rPr lang="es-ES" sz="2400" b="0"/>
              <a:t>Cronbach, Glesser, Nanda y Rajaratnam (1972).</a:t>
            </a:r>
          </a:p>
          <a:p>
            <a:endParaRPr lang="es-ES" sz="2400" b="0"/>
          </a:p>
          <a:p>
            <a:pPr>
              <a:buFont typeface="Wingdings" pitchFamily="2" charset="2"/>
              <a:buChar char="§"/>
            </a:pPr>
            <a:r>
              <a:rPr lang="es-ES" sz="2400" b="0"/>
              <a:t>Trata de sistematizar y clasificar el error como una función de las posibles fuentes que lo causan.</a:t>
            </a:r>
          </a:p>
          <a:p>
            <a:endParaRPr lang="es-ES" sz="2400" b="0"/>
          </a:p>
          <a:p>
            <a:pPr>
              <a:buFont typeface="Wingdings" pitchFamily="2" charset="2"/>
              <a:buChar char="§"/>
            </a:pPr>
            <a:r>
              <a:rPr lang="es-ES" sz="2400" b="0"/>
              <a:t>Considera todas las posibles fuentes de error (debido a factores personales, situacionales, por las características del evaluador y variables instrumentales) e intenta diferenciarlas aplicando los procedimientos clásicos del análisis de la varianza (ANOVA).</a:t>
            </a:r>
          </a:p>
        </p:txBody>
      </p:sp>
      <p:sp>
        <p:nvSpPr>
          <p:cNvPr id="16389" name="Text Box 10"/>
          <p:cNvSpPr txBox="1">
            <a:spLocks noChangeArrowheads="1"/>
          </p:cNvSpPr>
          <p:nvPr/>
        </p:nvSpPr>
        <p:spPr bwMode="auto">
          <a:xfrm>
            <a:off x="539750" y="404813"/>
            <a:ext cx="8353425" cy="522287"/>
          </a:xfrm>
          <a:prstGeom prst="rect">
            <a:avLst/>
          </a:prstGeom>
          <a:noFill/>
          <a:ln w="9525">
            <a:noFill/>
            <a:miter lim="800000"/>
            <a:headEnd/>
            <a:tailEnd/>
          </a:ln>
        </p:spPr>
        <p:txBody>
          <a:bodyPr>
            <a:spAutoFit/>
          </a:bodyPr>
          <a:lstStyle/>
          <a:p>
            <a:r>
              <a:rPr lang="es-ES" sz="2800">
                <a:solidFill>
                  <a:schemeClr val="accent2"/>
                </a:solidFill>
                <a:latin typeface="Book Antiqua" pitchFamily="18" charset="0"/>
                <a:cs typeface="Times New Roman" pitchFamily="18" charset="0"/>
              </a:rPr>
              <a:t>4. TEORÍA DE LA GENERALIZABILIDAD (TG)</a:t>
            </a:r>
            <a:endParaRPr lang="es-ES" sz="2800" u="sng">
              <a:solidFill>
                <a:schemeClr val="accent2"/>
              </a:solidFill>
              <a:latin typeface="Book Antiqua"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2&quot; unique_id=&quot;10002&quot;&gt;&lt;object type=&quot;3&quot; unique_id=&quot;10004&quot;&gt;&lt;property id=&quot;20148&quot; value=&quot;5&quot;/&gt;&lt;property id=&quot;20300&quot; value=&quot;Diapositiva 3&quot;/&gt;&lt;property id=&quot;20307&quot; value=&quot;258&quot;/&gt;&lt;/object&gt;&lt;object type=&quot;3&quot; unique_id=&quot;10005&quot;&gt;&lt;property id=&quot;20148&quot; value=&quot;5&quot;/&gt;&lt;property id=&quot;20300&quot; value=&quot;Diapositiva 4&quot;/&gt;&lt;property id=&quot;20307&quot; value=&quot;259&quot;/&gt;&lt;/object&gt;&lt;object type=&quot;3&quot; unique_id=&quot;10006&quot;&gt;&lt;property id=&quot;20148&quot; value=&quot;5&quot;/&gt;&lt;property id=&quot;20300&quot; value=&quot;Diapositiva 5&quot;/&gt;&lt;property id=&quot;20307&quot; value=&quot;260&quot;/&gt;&lt;/object&gt;&lt;object type=&quot;3&quot; unique_id=&quot;10007&quot;&gt;&lt;property id=&quot;20148&quot; value=&quot;5&quot;/&gt;&lt;property id=&quot;20300&quot; value=&quot;Diapositiva 6&quot;/&gt;&lt;property id=&quot;20307&quot; value=&quot;261&quot;/&gt;&lt;/object&gt;&lt;object type=&quot;3&quot; unique_id=&quot;10009&quot;&gt;&lt;property id=&quot;20148&quot; value=&quot;5&quot;/&gt;&lt;property id=&quot;20300&quot; value=&quot;Diapositiva 7&quot;/&gt;&lt;property id=&quot;20307&quot; value=&quot;263&quot;/&gt;&lt;/object&gt;&lt;object type=&quot;3&quot; unique_id=&quot;10010&quot;&gt;&lt;property id=&quot;20148&quot; value=&quot;5&quot;/&gt;&lt;property id=&quot;20300&quot; value=&quot;Diapositiva 8&quot;/&gt;&lt;property id=&quot;20307&quot; value=&quot;264&quot;/&gt;&lt;/object&gt;&lt;object type=&quot;3&quot; unique_id=&quot;10011&quot;&gt;&lt;property id=&quot;20148&quot; value=&quot;5&quot;/&gt;&lt;property id=&quot;20300&quot; value=&quot;Diapositiva 9&quot;/&gt;&lt;property id=&quot;20307&quot; value=&quot;265&quot;/&gt;&lt;/object&gt;&lt;object type=&quot;3&quot; unique_id=&quot;10012&quot;&gt;&lt;property id=&quot;20148&quot; value=&quot;5&quot;/&gt;&lt;property id=&quot;20300&quot; value=&quot;Diapositiva 10&quot;/&gt;&lt;property id=&quot;20307&quot; value=&quot;266&quot;/&gt;&lt;/object&gt;&lt;object type=&quot;3&quot; unique_id=&quot;10013&quot;&gt;&lt;property id=&quot;20148&quot; value=&quot;5&quot;/&gt;&lt;property id=&quot;20300&quot; value=&quot;Diapositiva 11&quot;/&gt;&lt;property id=&quot;20307&quot; value=&quot;267&quot;/&gt;&lt;/object&gt;&lt;object type=&quot;3&quot; unique_id=&quot;10014&quot;&gt;&lt;property id=&quot;20148&quot; value=&quot;5&quot;/&gt;&lt;property id=&quot;20300&quot; value=&quot;Diapositiva 12&quot;/&gt;&lt;property id=&quot;20307&quot; value=&quot;268&quot;/&gt;&lt;/object&gt;&lt;object type=&quot;3&quot; unique_id=&quot;10015&quot;&gt;&lt;property id=&quot;20148&quot; value=&quot;5&quot;/&gt;&lt;property id=&quot;20300&quot; value=&quot;Diapositiva 13&quot;/&gt;&lt;property id=&quot;20307&quot; value=&quot;269&quot;/&gt;&lt;/object&gt;&lt;object type=&quot;3&quot; unique_id=&quot;10016&quot;&gt;&lt;property id=&quot;20148&quot; value=&quot;5&quot;/&gt;&lt;property id=&quot;20300&quot; value=&quot;Diapositiva 14&quot;/&gt;&lt;property id=&quot;20307&quot; value=&quot;270&quot;/&gt;&lt;/object&gt;&lt;object type=&quot;3&quot; unique_id=&quot;10017&quot;&gt;&lt;property id=&quot;20148&quot; value=&quot;5&quot;/&gt;&lt;property id=&quot;20300&quot; value=&quot;Diapositiva 15&quot;/&gt;&lt;property id=&quot;20307&quot; value=&quot;271&quot;/&gt;&lt;/object&gt;&lt;object type=&quot;3&quot; unique_id=&quot;10018&quot;&gt;&lt;property id=&quot;20148&quot; value=&quot;5&quot;/&gt;&lt;property id=&quot;20300&quot; value=&quot;Diapositiva 16&quot;/&gt;&lt;property id=&quot;20307&quot; value=&quot;272&quot;/&gt;&lt;/object&gt;&lt;object type=&quot;3&quot; unique_id=&quot;10019&quot;&gt;&lt;property id=&quot;20148&quot; value=&quot;5&quot;/&gt;&lt;property id=&quot;20300&quot; value=&quot;Diapositiva 17&quot;/&gt;&lt;property id=&quot;20307&quot; value=&quot;273&quot;/&gt;&lt;/object&gt;&lt;object type=&quot;3&quot; unique_id=&quot;10020&quot;&gt;&lt;property id=&quot;20148&quot; value=&quot;5&quot;/&gt;&lt;property id=&quot;20300&quot; value=&quot;Diapositiva 18&quot;/&gt;&lt;property id=&quot;20307&quot; value=&quot;274&quot;/&gt;&lt;/object&gt;&lt;object type=&quot;3&quot; unique_id=&quot;10021&quot;&gt;&lt;property id=&quot;20148&quot; value=&quot;5&quot;/&gt;&lt;property id=&quot;20300&quot; value=&quot;Diapositiva 19&quot;/&gt;&lt;property id=&quot;20307&quot; value=&quot;275&quot;/&gt;&lt;/object&gt;&lt;object type=&quot;3&quot; unique_id=&quot;10022&quot;&gt;&lt;property id=&quot;20148&quot; value=&quot;5&quot;/&gt;&lt;property id=&quot;20300&quot; value=&quot;Diapositiva 20&quot;/&gt;&lt;property id=&quot;20307&quot; value=&quot;276&quot;/&gt;&lt;/object&gt;&lt;object type=&quot;3&quot; unique_id=&quot;10023&quot;&gt;&lt;property id=&quot;20148&quot; value=&quot;5&quot;/&gt;&lt;property id=&quot;20300&quot; value=&quot;Diapositiva 21&quot;/&gt;&lt;property id=&quot;20307&quot; value=&quot;277&quot;/&gt;&lt;/object&gt;&lt;object type=&quot;3&quot; unique_id=&quot;10024&quot;&gt;&lt;property id=&quot;20148&quot; value=&quot;5&quot;/&gt;&lt;property id=&quot;20300&quot; value=&quot;Diapositiva 22&quot;/&gt;&lt;property id=&quot;20307&quot; value=&quot;278&quot;/&gt;&lt;/object&gt;&lt;object type=&quot;3&quot; unique_id=&quot;10025&quot;&gt;&lt;property id=&quot;20148&quot; value=&quot;5&quot;/&gt;&lt;property id=&quot;20300&quot; value=&quot;Diapositiva 23&quot;/&gt;&lt;property id=&quot;20307&quot; value=&quot;279&quot;/&gt;&lt;/object&gt;&lt;object type=&quot;3&quot; unique_id=&quot;10026&quot;&gt;&lt;property id=&quot;20148&quot; value=&quot;5&quot;/&gt;&lt;property id=&quot;20300&quot; value=&quot;Diapositiva 24&quot;/&gt;&lt;property id=&quot;20307&quot; value=&quot;280&quot;/&gt;&lt;/object&gt;&lt;object type=&quot;3&quot; unique_id=&quot;10027&quot;&gt;&lt;property id=&quot;20148&quot; value=&quot;5&quot;/&gt;&lt;property id=&quot;20300&quot; value=&quot;Diapositiva 26&quot;/&gt;&lt;property id=&quot;20307&quot; value=&quot;282&quot;/&gt;&lt;/object&gt;&lt;object type=&quot;3&quot; unique_id=&quot;10028&quot;&gt;&lt;property id=&quot;20148&quot; value=&quot;5&quot;/&gt;&lt;property id=&quot;20300&quot; value=&quot;Diapositiva 27&quot;/&gt;&lt;property id=&quot;20307&quot; value=&quot;283&quot;/&gt;&lt;/object&gt;&lt;object type=&quot;3&quot; unique_id=&quot;10029&quot;&gt;&lt;property id=&quot;20148&quot; value=&quot;5&quot;/&gt;&lt;property id=&quot;20300&quot; value=&quot;Diapositiva 28&quot;/&gt;&lt;property id=&quot;20307&quot; value=&quot;284&quot;/&gt;&lt;/object&gt;&lt;object type=&quot;3&quot; unique_id=&quot;10030&quot;&gt;&lt;property id=&quot;20148&quot; value=&quot;5&quot;/&gt;&lt;property id=&quot;20300&quot; value=&quot;Diapositiva 29&quot;/&gt;&lt;property id=&quot;20307&quot; value=&quot;285&quot;/&gt;&lt;/object&gt;&lt;object type=&quot;3&quot; unique_id=&quot;10031&quot;&gt;&lt;property id=&quot;20148&quot; value=&quot;5&quot;/&gt;&lt;property id=&quot;20300&quot; value=&quot;Diapositiva 30&quot;/&gt;&lt;property id=&quot;20307&quot; value=&quot;286&quot;/&gt;&lt;/object&gt;&lt;object type=&quot;3&quot; unique_id=&quot;10032&quot;&gt;&lt;property id=&quot;20148&quot; value=&quot;5&quot;/&gt;&lt;property id=&quot;20300&quot; value=&quot;Diapositiva 31&quot;/&gt;&lt;property id=&quot;20307&quot; value=&quot;287&quot;/&gt;&lt;/object&gt;&lt;object type=&quot;3&quot; unique_id=&quot;10033&quot;&gt;&lt;property id=&quot;20148&quot; value=&quot;5&quot;/&gt;&lt;property id=&quot;20300&quot; value=&quot;Diapositiva 32&quot;/&gt;&lt;property id=&quot;20307&quot; value=&quot;288&quot;/&gt;&lt;/object&gt;&lt;object type=&quot;3&quot; unique_id=&quot;10034&quot;&gt;&lt;property id=&quot;20148&quot; value=&quot;5&quot;/&gt;&lt;property id=&quot;20300&quot; value=&quot;Diapositiva 33&quot;/&gt;&lt;property id=&quot;20307&quot; value=&quot;289&quot;/&gt;&lt;/object&gt;&lt;object type=&quot;3&quot; unique_id=&quot;10035&quot;&gt;&lt;property id=&quot;20148&quot; value=&quot;5&quot;/&gt;&lt;property id=&quot;20300&quot; value=&quot;Diapositiva 34&quot;/&gt;&lt;property id=&quot;20307&quot; value=&quot;290&quot;/&gt;&lt;/object&gt;&lt;object type=&quot;3&quot; unique_id=&quot;10036&quot;&gt;&lt;property id=&quot;20148&quot; value=&quot;5&quot;/&gt;&lt;property id=&quot;20300&quot; value=&quot;Diapositiva 35&quot;/&gt;&lt;property id=&quot;20307&quot; value=&quot;291&quot;/&gt;&lt;/object&gt;&lt;object type=&quot;3&quot; unique_id=&quot;10037&quot;&gt;&lt;property id=&quot;20148&quot; value=&quot;5&quot;/&gt;&lt;property id=&quot;20300&quot; value=&quot;Diapositiva 36&quot;/&gt;&lt;property id=&quot;20307&quot; value=&quot;292&quot;/&gt;&lt;/object&gt;&lt;object type=&quot;3&quot; unique_id=&quot;10038&quot;&gt;&lt;property id=&quot;20148&quot; value=&quot;5&quot;/&gt;&lt;property id=&quot;20300&quot; value=&quot;Diapositiva 37&quot;/&gt;&lt;property id=&quot;20307&quot; value=&quot;293&quot;/&gt;&lt;/object&gt;&lt;object type=&quot;3&quot; unique_id=&quot;10039&quot;&gt;&lt;property id=&quot;20148&quot; value=&quot;5&quot;/&gt;&lt;property id=&quot;20300&quot; value=&quot;Diapositiva 38&quot;/&gt;&lt;property id=&quot;20307&quot; value=&quot;294&quot;/&gt;&lt;/object&gt;&lt;object type=&quot;3&quot; unique_id=&quot;10040&quot;&gt;&lt;property id=&quot;20148&quot; value=&quot;5&quot;/&gt;&lt;property id=&quot;20300&quot; value=&quot;Diapositiva 39&quot;/&gt;&lt;property id=&quot;20307&quot; value=&quot;295&quot;/&gt;&lt;/object&gt;&lt;object type=&quot;3&quot; unique_id=&quot;10041&quot;&gt;&lt;property id=&quot;20148&quot; value=&quot;5&quot;/&gt;&lt;property id=&quot;20300&quot; value=&quot;Diapositiva 40&quot;/&gt;&lt;property id=&quot;20307&quot; value=&quot;296&quot;/&gt;&lt;/object&gt;&lt;object type=&quot;3&quot; unique_id=&quot;10042&quot;&gt;&lt;property id=&quot;20148&quot; value=&quot;5&quot;/&gt;&lt;property id=&quot;20300&quot; value=&quot;Diapositiva 41&quot;/&gt;&lt;property id=&quot;20307&quot; value=&quot;297&quot;/&gt;&lt;/object&gt;&lt;object type=&quot;3&quot; unique_id=&quot;10043&quot;&gt;&lt;property id=&quot;20148&quot; value=&quot;5&quot;/&gt;&lt;property id=&quot;20300&quot; value=&quot;Diapositiva 42&quot;/&gt;&lt;property id=&quot;20307&quot; value=&quot;298&quot;/&gt;&lt;/object&gt;&lt;object type=&quot;3&quot; unique_id=&quot;10044&quot;&gt;&lt;property id=&quot;20148&quot; value=&quot;5&quot;/&gt;&lt;property id=&quot;20300&quot; value=&quot;Diapositiva 43&quot;/&gt;&lt;property id=&quot;20307&quot; value=&quot;299&quot;/&gt;&lt;/object&gt;&lt;object type=&quot;3&quot; unique_id=&quot;10045&quot;&gt;&lt;property id=&quot;20148&quot; value=&quot;5&quot;/&gt;&lt;property id=&quot;20300&quot; value=&quot;Diapositiva 45&quot;/&gt;&lt;property id=&quot;20307&quot; value=&quot;300&quot;/&gt;&lt;/object&gt;&lt;object type=&quot;3&quot; unique_id=&quot;24832&quot;&gt;&lt;property id=&quot;20148&quot; value=&quot;5&quot;/&gt;&lt;property id=&quot;20300&quot; value=&quot;Diapositiva 25&quot;/&gt;&lt;property id=&quot;20307&quot; value=&quot;281&quot;/&gt;&lt;/object&gt;&lt;object type=&quot;3&quot; unique_id=&quot;24833&quot;&gt;&lt;property id=&quot;20148&quot; value=&quot;5&quot;/&gt;&lt;property id=&quot;20300&quot; value=&quot;Diapositiva 46&quot;/&gt;&lt;property id=&quot;20307&quot; value=&quot;301&quot;/&gt;&lt;/object&gt;&lt;object type=&quot;3&quot; unique_id=&quot;24834&quot;&gt;&lt;property id=&quot;20148&quot; value=&quot;5&quot;/&gt;&lt;property id=&quot;20300&quot; value=&quot;Diapositiva 47&quot;/&gt;&lt;property id=&quot;20307&quot; value=&quot;302&quot;/&gt;&lt;/object&gt;&lt;object type=&quot;3&quot; unique_id=&quot;24835&quot;&gt;&lt;property id=&quot;20148&quot; value=&quot;5&quot;/&gt;&lt;property id=&quot;20300&quot; value=&quot;Diapositiva 48&quot;/&gt;&lt;property id=&quot;20307&quot; value=&quot;303&quot;/&gt;&lt;/object&gt;&lt;object type=&quot;3&quot; unique_id=&quot;24836&quot;&gt;&lt;property id=&quot;20148&quot; value=&quot;5&quot;/&gt;&lt;property id=&quot;20300&quot; value=&quot;Diapositiva 49&quot;/&gt;&lt;property id=&quot;20307&quot; value=&quot;304&quot;/&gt;&lt;/object&gt;&lt;object type=&quot;3&quot; unique_id=&quot;24837&quot;&gt;&lt;property id=&quot;20148&quot; value=&quot;5&quot;/&gt;&lt;property id=&quot;20300&quot; value=&quot;Diapositiva 52&quot;/&gt;&lt;property id=&quot;20307&quot; value=&quot;306&quot;/&gt;&lt;/object&gt;&lt;object type=&quot;3&quot; unique_id=&quot;24838&quot;&gt;&lt;property id=&quot;20148&quot; value=&quot;5&quot;/&gt;&lt;property id=&quot;20300&quot; value=&quot;Diapositiva 53&quot;/&gt;&lt;property id=&quot;20307&quot; value=&quot;307&quot;/&gt;&lt;/object&gt;&lt;object type=&quot;3&quot; unique_id=&quot;24839&quot;&gt;&lt;property id=&quot;20148&quot; value=&quot;5&quot;/&gt;&lt;property id=&quot;20300&quot; value=&quot;Diapositiva 54&quot;/&gt;&lt;property id=&quot;20307&quot; value=&quot;308&quot;/&gt;&lt;/object&gt;&lt;object type=&quot;3&quot; unique_id=&quot;24840&quot;&gt;&lt;property id=&quot;20148&quot; value=&quot;5&quot;/&gt;&lt;property id=&quot;20300&quot; value=&quot;Diapositiva 55&quot;/&gt;&lt;property id=&quot;20307&quot; value=&quot;309&quot;/&gt;&lt;/object&gt;&lt;object type=&quot;3&quot; unique_id=&quot;24951&quot;&gt;&lt;property id=&quot;20148&quot; value=&quot;5&quot;/&gt;&lt;property id=&quot;20300&quot; value=&quot;Diapositiva 1 - &amp;quot;Perfil de la plaza: Psicometría con la metodología de Educación a Distancia&amp;#x0D;&amp;#x0A;&amp;quot;&quot;/&gt;&lt;property id=&quot;20307&quot; value=&quot;312&quot;/&gt;&lt;/object&gt;&lt;object type=&quot;3&quot; unique_id=&quot;25064&quot;&gt;&lt;property id=&quot;20148&quot; value=&quot;5&quot;/&gt;&lt;property id=&quot;20300&quot; value=&quot;Diapositiva 50 - &amp;quot;Competencias específicas propuestas por el Ministerio (RD 55/2005 21 de Enero): &amp;#x0D;&amp;#x0A;&amp;quot;&quot;/&gt;&lt;property id=&quot;20307&quot; value=&quot;313&quot;/&gt;&lt;/object&gt;&lt;object type=&quot;3&quot; unique_id=&quot;25065&quot;&gt;&lt;property id=&quot;20148&quot; value=&quot;5&quot;/&gt;&lt;property id=&quot;20300&quot; value=&quot;Diapositiva 51 - &amp;quot;Competencias específicas propuestas por el Ministerio (RD 55/2005 21 de Enero): &amp;#x0D;&amp;#x0A;&amp;quot;&quot;/&gt;&lt;property id=&quot;20307&quot; value=&quot;314&quot;/&gt;&lt;/object&gt;&lt;object type=&quot;3&quot; unique_id=&quot;25067&quot;&gt;&lt;property id=&quot;20148&quot; value=&quot;5&quot;/&gt;&lt;property id=&quot;20300&quot; value=&quot;Diapositiva 2 - &amp;quot;EJEMPLO AUDIO-CLASE&amp;quot;&quot;/&gt;&lt;property id=&quot;20307&quot; value=&quot;316&quot;/&gt;&lt;/object&gt;&lt;object type=&quot;3&quot; unique_id=&quot;25069&quot;&gt;&lt;property id=&quot;20148&quot; value=&quot;5&quot;/&gt;&lt;property id=&quot;20300&quot; value=&quot;Diapositiva 44 - &amp;quot;EJEMPLO EJERCICIOS DE AUTO-EVALUACIÓN&amp;quot;&quot;/&gt;&lt;property id=&quot;20307&quot; value=&quot;317&quot;/&gt;&lt;/object&gt;&lt;/object&gt;&lt;object type=&quot;8&quot; unique_id=&quot;10090&quot;&gt;&lt;/object&gt;&lt;/object&gt;&lt;/database&gt;"/>
  <p:tag name="SECTOMILLISECCONVERTED" val="1"/>
</p:tagLst>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1"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2592</TotalTime>
  <Words>834</Words>
  <Application>Microsoft Office PowerPoint</Application>
  <PresentationFormat>Presentación en pantalla (4:3)</PresentationFormat>
  <Paragraphs>131</Paragraphs>
  <Slides>15</Slides>
  <Notes>10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15</vt:i4>
      </vt:variant>
    </vt:vector>
  </HeadingPairs>
  <TitlesOfParts>
    <vt:vector size="17" baseType="lpstr">
      <vt:lpstr>Diseño predeterminado</vt:lpstr>
      <vt:lpstr>Ecuación</vt:lpstr>
      <vt:lpstr>PSICOMETRÍA</vt:lpstr>
      <vt:lpstr>ÍNDICE</vt:lpstr>
      <vt:lpstr>Presentación de PowerPoint</vt:lpstr>
      <vt:lpstr>Presentación de PowerPoint</vt:lpstr>
      <vt:lpstr>2. TEORÍA CLÁSICA DE LOS TESTS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123</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123</dc:creator>
  <cp:lastModifiedBy>susana</cp:lastModifiedBy>
  <cp:revision>173</cp:revision>
  <dcterms:created xsi:type="dcterms:W3CDTF">2007-07-01T12:08:26Z</dcterms:created>
  <dcterms:modified xsi:type="dcterms:W3CDTF">2018-09-25T13:21:24Z</dcterms:modified>
</cp:coreProperties>
</file>